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0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entury Gothic" panose="020B0502020202020204" pitchFamily="34" charset="0"/>
      <p:regular r:id="rId13"/>
      <p:bold r:id="rId14"/>
      <p:italic r:id="rId15"/>
      <p:boldItalic r:id="rId16"/>
    </p:embeddedFont>
    <p:embeddedFont>
      <p:font typeface="Host Grotesk Medium" panose="020B0604020202020204" charset="0"/>
      <p:regular r:id="rId17"/>
    </p:embeddedFont>
    <p:embeddedFont>
      <p:font typeface="Roboto" panose="02000000000000000000" pitchFamily="2" charset="0"/>
      <p:regular r:id="rId18"/>
      <p:bold r:id="rId19"/>
    </p:embeddedFont>
    <p:embeddedFont>
      <p:font typeface="Wingdings 3" panose="05040102010807070707" pitchFamily="18" charset="2"/>
      <p:regular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7AB01C-77D3-4B52-94A5-018697B37D6F}" v="3" dt="2025-07-27T14:59:44.1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3" d="100"/>
          <a:sy n="63" d="100"/>
        </p:scale>
        <p:origin x="72"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kthi sundar.p" userId="1cc9f6b3713671cc" providerId="LiveId" clId="{7E7AB01C-77D3-4B52-94A5-018697B37D6F}"/>
    <pc:docChg chg="undo custSel modSld modMainMaster">
      <pc:chgData name="sakthi sundar.p" userId="1cc9f6b3713671cc" providerId="LiveId" clId="{7E7AB01C-77D3-4B52-94A5-018697B37D6F}" dt="2025-07-27T15:44:09.333" v="12" actId="26606"/>
      <pc:docMkLst>
        <pc:docMk/>
      </pc:docMkLst>
      <pc:sldChg chg="addSp modSp mod setBg">
        <pc:chgData name="sakthi sundar.p" userId="1cc9f6b3713671cc" providerId="LiveId" clId="{7E7AB01C-77D3-4B52-94A5-018697B37D6F}" dt="2025-07-27T15:44:09.333" v="12" actId="26606"/>
        <pc:sldMkLst>
          <pc:docMk/>
          <pc:sldMk cId="0" sldId="258"/>
        </pc:sldMkLst>
        <pc:spChg chg="mod">
          <ac:chgData name="sakthi sundar.p" userId="1cc9f6b3713671cc" providerId="LiveId" clId="{7E7AB01C-77D3-4B52-94A5-018697B37D6F}" dt="2025-07-27T15:44:09.333" v="12" actId="26606"/>
          <ac:spMkLst>
            <pc:docMk/>
            <pc:sldMk cId="0" sldId="258"/>
            <ac:spMk id="3" creationId="{00000000-0000-0000-0000-000000000000}"/>
          </ac:spMkLst>
        </pc:spChg>
        <pc:spChg chg="mod">
          <ac:chgData name="sakthi sundar.p" userId="1cc9f6b3713671cc" providerId="LiveId" clId="{7E7AB01C-77D3-4B52-94A5-018697B37D6F}" dt="2025-07-27T15:44:09.333" v="12" actId="26606"/>
          <ac:spMkLst>
            <pc:docMk/>
            <pc:sldMk cId="0" sldId="258"/>
            <ac:spMk id="4" creationId="{00000000-0000-0000-0000-000000000000}"/>
          </ac:spMkLst>
        </pc:spChg>
        <pc:spChg chg="add">
          <ac:chgData name="sakthi sundar.p" userId="1cc9f6b3713671cc" providerId="LiveId" clId="{7E7AB01C-77D3-4B52-94A5-018697B37D6F}" dt="2025-07-27T15:44:09.333" v="12" actId="26606"/>
          <ac:spMkLst>
            <pc:docMk/>
            <pc:sldMk cId="0" sldId="258"/>
            <ac:spMk id="37" creationId="{1996130F-9AB5-4DE9-8574-3AF891C5C172}"/>
          </ac:spMkLst>
        </pc:spChg>
        <pc:spChg chg="add">
          <ac:chgData name="sakthi sundar.p" userId="1cc9f6b3713671cc" providerId="LiveId" clId="{7E7AB01C-77D3-4B52-94A5-018697B37D6F}" dt="2025-07-27T15:44:09.333" v="12" actId="26606"/>
          <ac:spMkLst>
            <pc:docMk/>
            <pc:sldMk cId="0" sldId="258"/>
            <ac:spMk id="39" creationId="{7326F4E6-9131-42DA-97B2-0BA8D1E258AD}"/>
          </ac:spMkLst>
        </pc:spChg>
        <pc:grpChg chg="add">
          <ac:chgData name="sakthi sundar.p" userId="1cc9f6b3713671cc" providerId="LiveId" clId="{7E7AB01C-77D3-4B52-94A5-018697B37D6F}" dt="2025-07-27T15:44:09.333" v="12" actId="26606"/>
          <ac:grpSpMkLst>
            <pc:docMk/>
            <pc:sldMk cId="0" sldId="258"/>
            <ac:grpSpMk id="9" creationId="{166BF9EE-F7AC-4FA5-AC7E-001B3A642F75}"/>
          </ac:grpSpMkLst>
        </pc:grpChg>
        <pc:grpChg chg="add">
          <ac:chgData name="sakthi sundar.p" userId="1cc9f6b3713671cc" providerId="LiveId" clId="{7E7AB01C-77D3-4B52-94A5-018697B37D6F}" dt="2025-07-27T15:44:09.333" v="12" actId="26606"/>
          <ac:grpSpMkLst>
            <pc:docMk/>
            <pc:sldMk cId="0" sldId="258"/>
            <ac:grpSpMk id="23" creationId="{E312DBA5-56D8-42B2-BA94-28168C2A6703}"/>
          </ac:grpSpMkLst>
        </pc:grpChg>
        <pc:picChg chg="mod ord">
          <ac:chgData name="sakthi sundar.p" userId="1cc9f6b3713671cc" providerId="LiveId" clId="{7E7AB01C-77D3-4B52-94A5-018697B37D6F}" dt="2025-07-27T15:44:09.333" v="12" actId="26606"/>
          <ac:picMkLst>
            <pc:docMk/>
            <pc:sldMk cId="0" sldId="258"/>
            <ac:picMk id="2" creationId="{00000000-0000-0000-0000-000000000000}"/>
          </ac:picMkLst>
        </pc:picChg>
      </pc:sldChg>
      <pc:sldChg chg="modSp mod">
        <pc:chgData name="sakthi sundar.p" userId="1cc9f6b3713671cc" providerId="LiveId" clId="{7E7AB01C-77D3-4B52-94A5-018697B37D6F}" dt="2025-07-27T15:27:59.914" v="11" actId="1076"/>
        <pc:sldMkLst>
          <pc:docMk/>
          <pc:sldMk cId="0" sldId="265"/>
        </pc:sldMkLst>
        <pc:spChg chg="mod">
          <ac:chgData name="sakthi sundar.p" userId="1cc9f6b3713671cc" providerId="LiveId" clId="{7E7AB01C-77D3-4B52-94A5-018697B37D6F}" dt="2025-07-27T15:26:38.473" v="1" actId="1076"/>
          <ac:spMkLst>
            <pc:docMk/>
            <pc:sldMk cId="0" sldId="265"/>
            <ac:spMk id="8" creationId="{00000000-0000-0000-0000-000000000000}"/>
          </ac:spMkLst>
        </pc:spChg>
        <pc:spChg chg="mod">
          <ac:chgData name="sakthi sundar.p" userId="1cc9f6b3713671cc" providerId="LiveId" clId="{7E7AB01C-77D3-4B52-94A5-018697B37D6F}" dt="2025-07-27T15:27:44.494" v="9" actId="1076"/>
          <ac:spMkLst>
            <pc:docMk/>
            <pc:sldMk cId="0" sldId="265"/>
            <ac:spMk id="9" creationId="{00000000-0000-0000-0000-000000000000}"/>
          </ac:spMkLst>
        </pc:spChg>
        <pc:spChg chg="mod">
          <ac:chgData name="sakthi sundar.p" userId="1cc9f6b3713671cc" providerId="LiveId" clId="{7E7AB01C-77D3-4B52-94A5-018697B37D6F}" dt="2025-07-27T15:27:52.915" v="10" actId="1076"/>
          <ac:spMkLst>
            <pc:docMk/>
            <pc:sldMk cId="0" sldId="265"/>
            <ac:spMk id="10" creationId="{00000000-0000-0000-0000-000000000000}"/>
          </ac:spMkLst>
        </pc:spChg>
        <pc:spChg chg="mod">
          <ac:chgData name="sakthi sundar.p" userId="1cc9f6b3713671cc" providerId="LiveId" clId="{7E7AB01C-77D3-4B52-94A5-018697B37D6F}" dt="2025-07-27T15:27:31.643" v="7" actId="1076"/>
          <ac:spMkLst>
            <pc:docMk/>
            <pc:sldMk cId="0" sldId="265"/>
            <ac:spMk id="11" creationId="{00000000-0000-0000-0000-000000000000}"/>
          </ac:spMkLst>
        </pc:spChg>
        <pc:spChg chg="mod">
          <ac:chgData name="sakthi sundar.p" userId="1cc9f6b3713671cc" providerId="LiveId" clId="{7E7AB01C-77D3-4B52-94A5-018697B37D6F}" dt="2025-07-27T15:27:59.914" v="11" actId="1076"/>
          <ac:spMkLst>
            <pc:docMk/>
            <pc:sldMk cId="0" sldId="265"/>
            <ac:spMk id="12" creationId="{00000000-0000-0000-0000-000000000000}"/>
          </ac:spMkLst>
        </pc:spChg>
      </pc:sldChg>
      <pc:sldMasterChg chg="modSldLayout">
        <pc:chgData name="sakthi sundar.p" userId="1cc9f6b3713671cc" providerId="LiveId" clId="{7E7AB01C-77D3-4B52-94A5-018697B37D6F}" dt="2025-07-27T14:58:53.332" v="0"/>
        <pc:sldMasterMkLst>
          <pc:docMk/>
          <pc:sldMasterMk cId="753242553" sldId="2147483660"/>
        </pc:sldMasterMkLst>
        <pc:sldLayoutChg chg="delSp">
          <pc:chgData name="sakthi sundar.p" userId="1cc9f6b3713671cc" providerId="LiveId" clId="{7E7AB01C-77D3-4B52-94A5-018697B37D6F}" dt="2025-07-27T14:58:53.332" v="0"/>
          <pc:sldLayoutMkLst>
            <pc:docMk/>
            <pc:sldMasterMk cId="753242553" sldId="2147483660"/>
            <pc:sldLayoutMk cId="1282660214" sldId="2147483672"/>
          </pc:sldLayoutMkLst>
          <pc:spChg chg="del">
            <ac:chgData name="sakthi sundar.p" userId="1cc9f6b3713671cc" providerId="LiveId" clId="{7E7AB01C-77D3-4B52-94A5-018697B37D6F}" dt="2025-07-27T14:58:53.332" v="0"/>
            <ac:spMkLst>
              <pc:docMk/>
              <pc:sldMasterMk cId="753242553" sldId="2147483660"/>
              <pc:sldLayoutMk cId="1282660214" sldId="2147483672"/>
              <ac:spMk id="2" creationId="{00000000-0000-0000-0000-000000000000}"/>
            </ac:spMkLst>
          </pc:spChg>
          <pc:spChg chg="del">
            <ac:chgData name="sakthi sundar.p" userId="1cc9f6b3713671cc" providerId="LiveId" clId="{7E7AB01C-77D3-4B52-94A5-018697B37D6F}" dt="2025-07-27T14:58:53.332" v="0"/>
            <ac:spMkLst>
              <pc:docMk/>
              <pc:sldMasterMk cId="753242553" sldId="2147483660"/>
              <pc:sldLayoutMk cId="1282660214" sldId="2147483672"/>
              <ac:spMk id="3" creationId="{00000000-0000-0000-0000-000000000000}"/>
            </ac:spMkLst>
          </pc:spChg>
          <pc:picChg chg="del">
            <ac:chgData name="sakthi sundar.p" userId="1cc9f6b3713671cc" providerId="LiveId" clId="{7E7AB01C-77D3-4B52-94A5-018697B37D6F}" dt="2025-07-27T14:58:53.332" v="0"/>
            <ac:picMkLst>
              <pc:docMk/>
              <pc:sldMasterMk cId="753242553" sldId="2147483660"/>
              <pc:sldLayoutMk cId="1282660214" sldId="2147483672"/>
              <ac:picMk id="4" creationId="{00000000-0000-0000-0000-000000000000}"/>
            </ac:picMkLst>
          </pc:picChg>
        </pc:sldLayoutChg>
        <pc:sldLayoutChg chg="delSp">
          <pc:chgData name="sakthi sundar.p" userId="1cc9f6b3713671cc" providerId="LiveId" clId="{7E7AB01C-77D3-4B52-94A5-018697B37D6F}" dt="2025-07-27T14:58:53.332" v="0"/>
          <pc:sldLayoutMkLst>
            <pc:docMk/>
            <pc:sldMasterMk cId="753242553" sldId="2147483660"/>
            <pc:sldLayoutMk cId="2249186921" sldId="2147483673"/>
          </pc:sldLayoutMkLst>
          <pc:spChg chg="del">
            <ac:chgData name="sakthi sundar.p" userId="1cc9f6b3713671cc" providerId="LiveId" clId="{7E7AB01C-77D3-4B52-94A5-018697B37D6F}" dt="2025-07-27T14:58:53.332" v="0"/>
            <ac:spMkLst>
              <pc:docMk/>
              <pc:sldMasterMk cId="753242553" sldId="2147483660"/>
              <pc:sldLayoutMk cId="2249186921" sldId="2147483673"/>
              <ac:spMk id="2" creationId="{00000000-0000-0000-0000-000000000000}"/>
            </ac:spMkLst>
          </pc:spChg>
          <pc:spChg chg="del">
            <ac:chgData name="sakthi sundar.p" userId="1cc9f6b3713671cc" providerId="LiveId" clId="{7E7AB01C-77D3-4B52-94A5-018697B37D6F}" dt="2025-07-27T14:58:53.332" v="0"/>
            <ac:spMkLst>
              <pc:docMk/>
              <pc:sldMasterMk cId="753242553" sldId="2147483660"/>
              <pc:sldLayoutMk cId="2249186921" sldId="2147483673"/>
              <ac:spMk id="3" creationId="{00000000-0000-0000-0000-000000000000}"/>
            </ac:spMkLst>
          </pc:spChg>
          <pc:picChg chg="del">
            <ac:chgData name="sakthi sundar.p" userId="1cc9f6b3713671cc" providerId="LiveId" clId="{7E7AB01C-77D3-4B52-94A5-018697B37D6F}" dt="2025-07-27T14:58:53.332" v="0"/>
            <ac:picMkLst>
              <pc:docMk/>
              <pc:sldMasterMk cId="753242553" sldId="2147483660"/>
              <pc:sldLayoutMk cId="2249186921" sldId="2147483673"/>
              <ac:picMk id="4" creationId="{00000000-0000-0000-0000-000000000000}"/>
            </ac:picMkLst>
          </pc:picChg>
        </pc:sldLayoutChg>
        <pc:sldLayoutChg chg="delSp">
          <pc:chgData name="sakthi sundar.p" userId="1cc9f6b3713671cc" providerId="LiveId" clId="{7E7AB01C-77D3-4B52-94A5-018697B37D6F}" dt="2025-07-27T14:58:53.332" v="0"/>
          <pc:sldLayoutMkLst>
            <pc:docMk/>
            <pc:sldMasterMk cId="753242553" sldId="2147483660"/>
            <pc:sldLayoutMk cId="4098463539" sldId="2147483674"/>
          </pc:sldLayoutMkLst>
          <pc:spChg chg="del">
            <ac:chgData name="sakthi sundar.p" userId="1cc9f6b3713671cc" providerId="LiveId" clId="{7E7AB01C-77D3-4B52-94A5-018697B37D6F}" dt="2025-07-27T14:58:53.332" v="0"/>
            <ac:spMkLst>
              <pc:docMk/>
              <pc:sldMasterMk cId="753242553" sldId="2147483660"/>
              <pc:sldLayoutMk cId="4098463539" sldId="2147483674"/>
              <ac:spMk id="2" creationId="{00000000-0000-0000-0000-000000000000}"/>
            </ac:spMkLst>
          </pc:spChg>
          <pc:spChg chg="del">
            <ac:chgData name="sakthi sundar.p" userId="1cc9f6b3713671cc" providerId="LiveId" clId="{7E7AB01C-77D3-4B52-94A5-018697B37D6F}" dt="2025-07-27T14:58:53.332" v="0"/>
            <ac:spMkLst>
              <pc:docMk/>
              <pc:sldMasterMk cId="753242553" sldId="2147483660"/>
              <pc:sldLayoutMk cId="4098463539" sldId="2147483674"/>
              <ac:spMk id="3" creationId="{00000000-0000-0000-0000-000000000000}"/>
            </ac:spMkLst>
          </pc:spChg>
          <pc:picChg chg="del">
            <ac:chgData name="sakthi sundar.p" userId="1cc9f6b3713671cc" providerId="LiveId" clId="{7E7AB01C-77D3-4B52-94A5-018697B37D6F}" dt="2025-07-27T14:58:53.332" v="0"/>
            <ac:picMkLst>
              <pc:docMk/>
              <pc:sldMasterMk cId="753242553" sldId="2147483660"/>
              <pc:sldLayoutMk cId="4098463539" sldId="2147483674"/>
              <ac:picMk id="4" creationId="{00000000-0000-0000-0000-000000000000}"/>
            </ac:picMkLst>
          </pc:picChg>
        </pc:sldLayoutChg>
        <pc:sldLayoutChg chg="delSp">
          <pc:chgData name="sakthi sundar.p" userId="1cc9f6b3713671cc" providerId="LiveId" clId="{7E7AB01C-77D3-4B52-94A5-018697B37D6F}" dt="2025-07-27T14:58:53.332" v="0"/>
          <pc:sldLayoutMkLst>
            <pc:docMk/>
            <pc:sldMasterMk cId="753242553" sldId="2147483660"/>
            <pc:sldLayoutMk cId="2906051433" sldId="2147483675"/>
          </pc:sldLayoutMkLst>
          <pc:spChg chg="del">
            <ac:chgData name="sakthi sundar.p" userId="1cc9f6b3713671cc" providerId="LiveId" clId="{7E7AB01C-77D3-4B52-94A5-018697B37D6F}" dt="2025-07-27T14:58:53.332" v="0"/>
            <ac:spMkLst>
              <pc:docMk/>
              <pc:sldMasterMk cId="753242553" sldId="2147483660"/>
              <pc:sldLayoutMk cId="2906051433" sldId="2147483675"/>
              <ac:spMk id="2" creationId="{00000000-0000-0000-0000-000000000000}"/>
            </ac:spMkLst>
          </pc:spChg>
          <pc:spChg chg="del">
            <ac:chgData name="sakthi sundar.p" userId="1cc9f6b3713671cc" providerId="LiveId" clId="{7E7AB01C-77D3-4B52-94A5-018697B37D6F}" dt="2025-07-27T14:58:53.332" v="0"/>
            <ac:spMkLst>
              <pc:docMk/>
              <pc:sldMasterMk cId="753242553" sldId="2147483660"/>
              <pc:sldLayoutMk cId="2906051433" sldId="2147483675"/>
              <ac:spMk id="3" creationId="{00000000-0000-0000-0000-000000000000}"/>
            </ac:spMkLst>
          </pc:spChg>
          <pc:picChg chg="del">
            <ac:chgData name="sakthi sundar.p" userId="1cc9f6b3713671cc" providerId="LiveId" clId="{7E7AB01C-77D3-4B52-94A5-018697B37D6F}" dt="2025-07-27T14:58:53.332" v="0"/>
            <ac:picMkLst>
              <pc:docMk/>
              <pc:sldMasterMk cId="753242553" sldId="2147483660"/>
              <pc:sldLayoutMk cId="2906051433" sldId="2147483675"/>
              <ac:picMk id="4" creationId="{00000000-0000-0000-0000-000000000000}"/>
            </ac:picMkLst>
          </pc:picChg>
        </pc:sldLayoutChg>
        <pc:sldLayoutChg chg="delSp">
          <pc:chgData name="sakthi sundar.p" userId="1cc9f6b3713671cc" providerId="LiveId" clId="{7E7AB01C-77D3-4B52-94A5-018697B37D6F}" dt="2025-07-27T14:58:53.332" v="0"/>
          <pc:sldLayoutMkLst>
            <pc:docMk/>
            <pc:sldMasterMk cId="753242553" sldId="2147483660"/>
            <pc:sldLayoutMk cId="1005716725" sldId="2147483676"/>
          </pc:sldLayoutMkLst>
          <pc:spChg chg="del">
            <ac:chgData name="sakthi sundar.p" userId="1cc9f6b3713671cc" providerId="LiveId" clId="{7E7AB01C-77D3-4B52-94A5-018697B37D6F}" dt="2025-07-27T14:58:53.332" v="0"/>
            <ac:spMkLst>
              <pc:docMk/>
              <pc:sldMasterMk cId="753242553" sldId="2147483660"/>
              <pc:sldLayoutMk cId="1005716725" sldId="2147483676"/>
              <ac:spMk id="2" creationId="{00000000-0000-0000-0000-000000000000}"/>
            </ac:spMkLst>
          </pc:spChg>
          <pc:spChg chg="del">
            <ac:chgData name="sakthi sundar.p" userId="1cc9f6b3713671cc" providerId="LiveId" clId="{7E7AB01C-77D3-4B52-94A5-018697B37D6F}" dt="2025-07-27T14:58:53.332" v="0"/>
            <ac:spMkLst>
              <pc:docMk/>
              <pc:sldMasterMk cId="753242553" sldId="2147483660"/>
              <pc:sldLayoutMk cId="1005716725" sldId="2147483676"/>
              <ac:spMk id="3" creationId="{00000000-0000-0000-0000-000000000000}"/>
            </ac:spMkLst>
          </pc:spChg>
          <pc:picChg chg="del">
            <ac:chgData name="sakthi sundar.p" userId="1cc9f6b3713671cc" providerId="LiveId" clId="{7E7AB01C-77D3-4B52-94A5-018697B37D6F}" dt="2025-07-27T14:58:53.332" v="0"/>
            <ac:picMkLst>
              <pc:docMk/>
              <pc:sldMasterMk cId="753242553" sldId="2147483660"/>
              <pc:sldLayoutMk cId="1005716725" sldId="2147483676"/>
              <ac:picMk id="4" creationId="{00000000-0000-0000-0000-000000000000}"/>
            </ac:picMkLst>
          </pc:picChg>
        </pc:sldLayoutChg>
        <pc:sldLayoutChg chg="delSp">
          <pc:chgData name="sakthi sundar.p" userId="1cc9f6b3713671cc" providerId="LiveId" clId="{7E7AB01C-77D3-4B52-94A5-018697B37D6F}" dt="2025-07-27T14:58:53.332" v="0"/>
          <pc:sldLayoutMkLst>
            <pc:docMk/>
            <pc:sldMasterMk cId="753242553" sldId="2147483660"/>
            <pc:sldLayoutMk cId="3833242457" sldId="2147483677"/>
          </pc:sldLayoutMkLst>
          <pc:spChg chg="del">
            <ac:chgData name="sakthi sundar.p" userId="1cc9f6b3713671cc" providerId="LiveId" clId="{7E7AB01C-77D3-4B52-94A5-018697B37D6F}" dt="2025-07-27T14:58:53.332" v="0"/>
            <ac:spMkLst>
              <pc:docMk/>
              <pc:sldMasterMk cId="753242553" sldId="2147483660"/>
              <pc:sldLayoutMk cId="3833242457" sldId="2147483677"/>
              <ac:spMk id="2" creationId="{00000000-0000-0000-0000-000000000000}"/>
            </ac:spMkLst>
          </pc:spChg>
          <pc:spChg chg="del">
            <ac:chgData name="sakthi sundar.p" userId="1cc9f6b3713671cc" providerId="LiveId" clId="{7E7AB01C-77D3-4B52-94A5-018697B37D6F}" dt="2025-07-27T14:58:53.332" v="0"/>
            <ac:spMkLst>
              <pc:docMk/>
              <pc:sldMasterMk cId="753242553" sldId="2147483660"/>
              <pc:sldLayoutMk cId="3833242457" sldId="2147483677"/>
              <ac:spMk id="3" creationId="{00000000-0000-0000-0000-000000000000}"/>
            </ac:spMkLst>
          </pc:spChg>
          <pc:picChg chg="del">
            <ac:chgData name="sakthi sundar.p" userId="1cc9f6b3713671cc" providerId="LiveId" clId="{7E7AB01C-77D3-4B52-94A5-018697B37D6F}" dt="2025-07-27T14:58:53.332" v="0"/>
            <ac:picMkLst>
              <pc:docMk/>
              <pc:sldMasterMk cId="753242553" sldId="2147483660"/>
              <pc:sldLayoutMk cId="3833242457" sldId="2147483677"/>
              <ac:picMk id="4" creationId="{00000000-0000-0000-0000-000000000000}"/>
            </ac:picMkLst>
          </pc:picChg>
        </pc:sldLayoutChg>
        <pc:sldLayoutChg chg="delSp">
          <pc:chgData name="sakthi sundar.p" userId="1cc9f6b3713671cc" providerId="LiveId" clId="{7E7AB01C-77D3-4B52-94A5-018697B37D6F}" dt="2025-07-27T14:58:53.332" v="0"/>
          <pc:sldLayoutMkLst>
            <pc:docMk/>
            <pc:sldMasterMk cId="753242553" sldId="2147483660"/>
            <pc:sldLayoutMk cId="1301510363" sldId="2147483678"/>
          </pc:sldLayoutMkLst>
          <pc:spChg chg="del">
            <ac:chgData name="sakthi sundar.p" userId="1cc9f6b3713671cc" providerId="LiveId" clId="{7E7AB01C-77D3-4B52-94A5-018697B37D6F}" dt="2025-07-27T14:58:53.332" v="0"/>
            <ac:spMkLst>
              <pc:docMk/>
              <pc:sldMasterMk cId="753242553" sldId="2147483660"/>
              <pc:sldLayoutMk cId="1301510363" sldId="2147483678"/>
              <ac:spMk id="2" creationId="{00000000-0000-0000-0000-000000000000}"/>
            </ac:spMkLst>
          </pc:spChg>
          <pc:spChg chg="del">
            <ac:chgData name="sakthi sundar.p" userId="1cc9f6b3713671cc" providerId="LiveId" clId="{7E7AB01C-77D3-4B52-94A5-018697B37D6F}" dt="2025-07-27T14:58:53.332" v="0"/>
            <ac:spMkLst>
              <pc:docMk/>
              <pc:sldMasterMk cId="753242553" sldId="2147483660"/>
              <pc:sldLayoutMk cId="1301510363" sldId="2147483678"/>
              <ac:spMk id="3" creationId="{00000000-0000-0000-0000-000000000000}"/>
            </ac:spMkLst>
          </pc:spChg>
          <pc:picChg chg="del">
            <ac:chgData name="sakthi sundar.p" userId="1cc9f6b3713671cc" providerId="LiveId" clId="{7E7AB01C-77D3-4B52-94A5-018697B37D6F}" dt="2025-07-27T14:58:53.332" v="0"/>
            <ac:picMkLst>
              <pc:docMk/>
              <pc:sldMasterMk cId="753242553" sldId="2147483660"/>
              <pc:sldLayoutMk cId="1301510363" sldId="2147483678"/>
              <ac:picMk id="4" creationId="{00000000-0000-0000-0000-000000000000}"/>
            </ac:picMkLst>
          </pc:picChg>
        </pc:sldLayoutChg>
        <pc:sldLayoutChg chg="delSp">
          <pc:chgData name="sakthi sundar.p" userId="1cc9f6b3713671cc" providerId="LiveId" clId="{7E7AB01C-77D3-4B52-94A5-018697B37D6F}" dt="2025-07-27T14:58:53.332" v="0"/>
          <pc:sldLayoutMkLst>
            <pc:docMk/>
            <pc:sldMasterMk cId="753242553" sldId="2147483660"/>
            <pc:sldLayoutMk cId="3443725148" sldId="2147483679"/>
          </pc:sldLayoutMkLst>
          <pc:spChg chg="del">
            <ac:chgData name="sakthi sundar.p" userId="1cc9f6b3713671cc" providerId="LiveId" clId="{7E7AB01C-77D3-4B52-94A5-018697B37D6F}" dt="2025-07-27T14:58:53.332" v="0"/>
            <ac:spMkLst>
              <pc:docMk/>
              <pc:sldMasterMk cId="753242553" sldId="2147483660"/>
              <pc:sldLayoutMk cId="3443725148" sldId="2147483679"/>
              <ac:spMk id="2" creationId="{00000000-0000-0000-0000-000000000000}"/>
            </ac:spMkLst>
          </pc:spChg>
          <pc:spChg chg="del">
            <ac:chgData name="sakthi sundar.p" userId="1cc9f6b3713671cc" providerId="LiveId" clId="{7E7AB01C-77D3-4B52-94A5-018697B37D6F}" dt="2025-07-27T14:58:53.332" v="0"/>
            <ac:spMkLst>
              <pc:docMk/>
              <pc:sldMasterMk cId="753242553" sldId="2147483660"/>
              <pc:sldLayoutMk cId="3443725148" sldId="2147483679"/>
              <ac:spMk id="3" creationId="{00000000-0000-0000-0000-000000000000}"/>
            </ac:spMkLst>
          </pc:spChg>
          <pc:picChg chg="del">
            <ac:chgData name="sakthi sundar.p" userId="1cc9f6b3713671cc" providerId="LiveId" clId="{7E7AB01C-77D3-4B52-94A5-018697B37D6F}" dt="2025-07-27T14:58:53.332" v="0"/>
            <ac:picMkLst>
              <pc:docMk/>
              <pc:sldMasterMk cId="753242553" sldId="2147483660"/>
              <pc:sldLayoutMk cId="3443725148" sldId="2147483679"/>
              <ac:picMk id="4" creationId="{00000000-0000-0000-0000-000000000000}"/>
            </ac:picMkLst>
          </pc:picChg>
        </pc:sldLayoutChg>
        <pc:sldLayoutChg chg="delSp">
          <pc:chgData name="sakthi sundar.p" userId="1cc9f6b3713671cc" providerId="LiveId" clId="{7E7AB01C-77D3-4B52-94A5-018697B37D6F}" dt="2025-07-27T14:58:53.332" v="0"/>
          <pc:sldLayoutMkLst>
            <pc:docMk/>
            <pc:sldMasterMk cId="753242553" sldId="2147483660"/>
            <pc:sldLayoutMk cId="3782941427" sldId="2147483680"/>
          </pc:sldLayoutMkLst>
          <pc:spChg chg="del">
            <ac:chgData name="sakthi sundar.p" userId="1cc9f6b3713671cc" providerId="LiveId" clId="{7E7AB01C-77D3-4B52-94A5-018697B37D6F}" dt="2025-07-27T14:58:53.332" v="0"/>
            <ac:spMkLst>
              <pc:docMk/>
              <pc:sldMasterMk cId="753242553" sldId="2147483660"/>
              <pc:sldLayoutMk cId="3782941427" sldId="2147483680"/>
              <ac:spMk id="2" creationId="{00000000-0000-0000-0000-000000000000}"/>
            </ac:spMkLst>
          </pc:spChg>
          <pc:spChg chg="del">
            <ac:chgData name="sakthi sundar.p" userId="1cc9f6b3713671cc" providerId="LiveId" clId="{7E7AB01C-77D3-4B52-94A5-018697B37D6F}" dt="2025-07-27T14:58:53.332" v="0"/>
            <ac:spMkLst>
              <pc:docMk/>
              <pc:sldMasterMk cId="753242553" sldId="2147483660"/>
              <pc:sldLayoutMk cId="3782941427" sldId="2147483680"/>
              <ac:spMk id="3" creationId="{00000000-0000-0000-0000-000000000000}"/>
            </ac:spMkLst>
          </pc:spChg>
          <pc:picChg chg="del">
            <ac:chgData name="sakthi sundar.p" userId="1cc9f6b3713671cc" providerId="LiveId" clId="{7E7AB01C-77D3-4B52-94A5-018697B37D6F}" dt="2025-07-27T14:58:53.332" v="0"/>
            <ac:picMkLst>
              <pc:docMk/>
              <pc:sldMasterMk cId="753242553" sldId="2147483660"/>
              <pc:sldLayoutMk cId="3782941427" sldId="2147483680"/>
              <ac:picMk id="4" creationId="{00000000-0000-0000-0000-000000000000}"/>
            </ac:picMkLst>
          </pc:picChg>
        </pc:sldLayoutChg>
        <pc:sldLayoutChg chg="delSp">
          <pc:chgData name="sakthi sundar.p" userId="1cc9f6b3713671cc" providerId="LiveId" clId="{7E7AB01C-77D3-4B52-94A5-018697B37D6F}" dt="2025-07-27T14:58:53.332" v="0"/>
          <pc:sldLayoutMkLst>
            <pc:docMk/>
            <pc:sldMasterMk cId="753242553" sldId="2147483660"/>
            <pc:sldLayoutMk cId="1732219622" sldId="2147483681"/>
          </pc:sldLayoutMkLst>
          <pc:spChg chg="del">
            <ac:chgData name="sakthi sundar.p" userId="1cc9f6b3713671cc" providerId="LiveId" clId="{7E7AB01C-77D3-4B52-94A5-018697B37D6F}" dt="2025-07-27T14:58:53.332" v="0"/>
            <ac:spMkLst>
              <pc:docMk/>
              <pc:sldMasterMk cId="753242553" sldId="2147483660"/>
              <pc:sldLayoutMk cId="1732219622" sldId="2147483681"/>
              <ac:spMk id="2" creationId="{00000000-0000-0000-0000-000000000000}"/>
            </ac:spMkLst>
          </pc:spChg>
          <pc:spChg chg="del">
            <ac:chgData name="sakthi sundar.p" userId="1cc9f6b3713671cc" providerId="LiveId" clId="{7E7AB01C-77D3-4B52-94A5-018697B37D6F}" dt="2025-07-27T14:58:53.332" v="0"/>
            <ac:spMkLst>
              <pc:docMk/>
              <pc:sldMasterMk cId="753242553" sldId="2147483660"/>
              <pc:sldLayoutMk cId="1732219622" sldId="2147483681"/>
              <ac:spMk id="3" creationId="{00000000-0000-0000-0000-000000000000}"/>
            </ac:spMkLst>
          </pc:spChg>
          <pc:picChg chg="del">
            <ac:chgData name="sakthi sundar.p" userId="1cc9f6b3713671cc" providerId="LiveId" clId="{7E7AB01C-77D3-4B52-94A5-018697B37D6F}" dt="2025-07-27T14:58:53.332" v="0"/>
            <ac:picMkLst>
              <pc:docMk/>
              <pc:sldMasterMk cId="753242553" sldId="2147483660"/>
              <pc:sldLayoutMk cId="1732219622" sldId="2147483681"/>
              <ac:picMk id="4"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233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07056" y="3017521"/>
            <a:ext cx="10698479" cy="2715337"/>
          </a:xfrm>
        </p:spPr>
        <p:txBody>
          <a:bodyPr anchor="b">
            <a:normAutofit/>
          </a:bodyPr>
          <a:lstStyle>
            <a:lvl1pPr>
              <a:defRPr sz="6480"/>
            </a:lvl1pPr>
          </a:lstStyle>
          <a:p>
            <a:r>
              <a:rPr lang="en-US"/>
              <a:t>Click to edit Master title style</a:t>
            </a:r>
            <a:endParaRPr lang="en-US" dirty="0"/>
          </a:p>
        </p:txBody>
      </p:sp>
      <p:sp>
        <p:nvSpPr>
          <p:cNvPr id="3" name="Subtitle 2"/>
          <p:cNvSpPr>
            <a:spLocks noGrp="1"/>
          </p:cNvSpPr>
          <p:nvPr>
            <p:ph type="subTitle" idx="1"/>
          </p:nvPr>
        </p:nvSpPr>
        <p:spPr>
          <a:xfrm>
            <a:off x="3107056" y="5732855"/>
            <a:ext cx="10698479" cy="1351540"/>
          </a:xfrm>
        </p:spPr>
        <p:txBody>
          <a:bodyPr anchor="t"/>
          <a:lstStyle>
            <a:lvl1pPr marL="0" indent="0" algn="l">
              <a:buNone/>
              <a:defRPr>
                <a:solidFill>
                  <a:schemeClr val="tx1">
                    <a:lumMod val="65000"/>
                    <a:lumOff val="3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2FC8A3-9CC4-427C-8ADD-15DDBA1BF3E4}" type="datetimeFigureOut">
              <a:rPr lang="en-IN" smtClean="0"/>
              <a:t>27-07-2025</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5188573"/>
            <a:ext cx="2093582" cy="934307"/>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638175" y="5435449"/>
            <a:ext cx="935720" cy="438150"/>
          </a:xfrm>
        </p:spPr>
        <p:txBody>
          <a:bodyPr/>
          <a:lstStyle/>
          <a:p>
            <a:fld id="{AB2BC480-D1AB-466E-B46D-07DDB2F9DA86}" type="slidenum">
              <a:rPr lang="en-IN" smtClean="0"/>
              <a:t>‹#›</a:t>
            </a:fld>
            <a:endParaRPr lang="en-IN"/>
          </a:p>
        </p:txBody>
      </p:sp>
    </p:spTree>
    <p:extLst>
      <p:ext uri="{BB962C8B-B14F-4D97-AF65-F5344CB8AC3E}">
        <p14:creationId xmlns:p14="http://schemas.microsoft.com/office/powerpoint/2010/main" val="292483307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731520"/>
            <a:ext cx="10698479" cy="3740448"/>
          </a:xfrm>
        </p:spPr>
        <p:txBody>
          <a:bodyPr anchor="ctr">
            <a:normAutofit/>
          </a:bodyPr>
          <a:lstStyle>
            <a:lvl1pPr algn="l">
              <a:defRPr sz="5760" b="0" cap="none"/>
            </a:lvl1pPr>
          </a:lstStyle>
          <a:p>
            <a:r>
              <a:rPr lang="en-US"/>
              <a:t>Click to edit Master title style</a:t>
            </a:r>
            <a:endParaRPr lang="en-US" dirty="0"/>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2FC8A3-9CC4-427C-8ADD-15DDBA1BF3E4}" type="datetimeFigureOut">
              <a:rPr lang="en-IN" smtClean="0"/>
              <a:t>27-07-2025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AB2BC480-D1AB-466E-B46D-07DDB2F9DA86}" type="slidenum">
              <a:rPr lang="en-IN" smtClean="0"/>
              <a:t>‹#›</a:t>
            </a:fld>
            <a:endParaRPr lang="en-IN"/>
          </a:p>
        </p:txBody>
      </p:sp>
    </p:spTree>
    <p:extLst>
      <p:ext uri="{BB962C8B-B14F-4D97-AF65-F5344CB8AC3E}">
        <p14:creationId xmlns:p14="http://schemas.microsoft.com/office/powerpoint/2010/main" val="20124321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930014" y="4206240"/>
            <a:ext cx="9043865"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2FC8A3-9CC4-427C-8ADD-15DDBA1BF3E4}" type="datetimeFigureOut">
              <a:rPr lang="en-IN" smtClean="0"/>
              <a:t>27-07-2025</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AB2BC480-D1AB-466E-B46D-07DDB2F9DA86}" type="slidenum">
              <a:rPr lang="en-IN" smtClean="0"/>
              <a:t>‹#›</a:t>
            </a:fld>
            <a:endParaRPr lang="en-IN"/>
          </a:p>
        </p:txBody>
      </p:sp>
      <p:sp>
        <p:nvSpPr>
          <p:cNvPr id="14" name="TextBox 13"/>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5" name="TextBox 14"/>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734382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3107056" y="2926081"/>
            <a:ext cx="10698480" cy="3269814"/>
          </a:xfrm>
        </p:spPr>
        <p:txBody>
          <a:bodyPr anchor="b">
            <a:normAutofit/>
          </a:bodyPr>
          <a:lstStyle>
            <a:lvl1pPr algn="l">
              <a:defRPr sz="5760" b="0"/>
            </a:lvl1pPr>
          </a:lstStyle>
          <a:p>
            <a:r>
              <a:rPr lang="en-US"/>
              <a:t>Click to edit Master title style</a:t>
            </a:r>
            <a:endParaRPr lang="en-US" dirty="0"/>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72FC8A3-9CC4-427C-8ADD-15DDBA1BF3E4}" type="datetimeFigureOut">
              <a:rPr lang="en-IN" smtClean="0"/>
              <a:t>27-07-2025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AB2BC480-D1AB-466E-B46D-07DDB2F9DA86}" type="slidenum">
              <a:rPr lang="en-IN" smtClean="0"/>
              <a:t>‹#›</a:t>
            </a:fld>
            <a:endParaRPr lang="en-IN"/>
          </a:p>
        </p:txBody>
      </p:sp>
    </p:spTree>
    <p:extLst>
      <p:ext uri="{BB962C8B-B14F-4D97-AF65-F5344CB8AC3E}">
        <p14:creationId xmlns:p14="http://schemas.microsoft.com/office/powerpoint/2010/main" val="208191656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72FC8A3-9CC4-427C-8ADD-15DDBA1BF3E4}" type="datetimeFigureOut">
              <a:rPr lang="en-IN" smtClean="0"/>
              <a:t>27-07-2025</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AB2BC480-D1AB-466E-B46D-07DDB2F9DA86}" type="slidenum">
              <a:rPr lang="en-IN" smtClean="0"/>
              <a:t>‹#›</a:t>
            </a:fld>
            <a:endParaRPr lang="en-IN"/>
          </a:p>
        </p:txBody>
      </p:sp>
      <p:sp>
        <p:nvSpPr>
          <p:cNvPr id="17" name="TextBox 16"/>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8" name="TextBox 17"/>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0618542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3107055" y="752888"/>
            <a:ext cx="10698479" cy="3456024"/>
          </a:xfrm>
        </p:spPr>
        <p:txBody>
          <a:bodyPr anchor="ctr">
            <a:normAutofit/>
          </a:bodyPr>
          <a:lstStyle>
            <a:lvl1pPr algn="l">
              <a:defRPr sz="5760" b="0"/>
            </a:lvl1pPr>
          </a:lstStyle>
          <a:p>
            <a:r>
              <a:rPr lang="en-US"/>
              <a:t>Click to edit Master title style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72FC8A3-9CC4-427C-8ADD-15DDBA1BF3E4}" type="datetimeFigureOut">
              <a:rPr lang="en-IN" smtClean="0"/>
              <a:t>27-07-2025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AB2BC480-D1AB-466E-B46D-07DDB2F9DA86}" type="slidenum">
              <a:rPr lang="en-IN" smtClean="0"/>
              <a:t>‹#›</a:t>
            </a:fld>
            <a:endParaRPr lang="en-IN"/>
          </a:p>
        </p:txBody>
      </p:sp>
    </p:spTree>
    <p:extLst>
      <p:ext uri="{BB962C8B-B14F-4D97-AF65-F5344CB8AC3E}">
        <p14:creationId xmlns:p14="http://schemas.microsoft.com/office/powerpoint/2010/main" val="8164128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2FC8A3-9CC4-427C-8ADD-15DDBA1BF3E4}" type="datetimeFigureOut">
              <a:rPr lang="en-IN" smtClean="0"/>
              <a:t>27-07-2025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B2BC480-D1AB-466E-B46D-07DDB2F9DA86}" type="slidenum">
              <a:rPr lang="en-IN" smtClean="0"/>
              <a:t>‹#›</a:t>
            </a:fld>
            <a:endParaRPr lang="en-IN"/>
          </a:p>
        </p:txBody>
      </p:sp>
    </p:spTree>
    <p:extLst>
      <p:ext uri="{BB962C8B-B14F-4D97-AF65-F5344CB8AC3E}">
        <p14:creationId xmlns:p14="http://schemas.microsoft.com/office/powerpoint/2010/main" val="66720505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53775" y="752887"/>
            <a:ext cx="2649121" cy="6340580"/>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3107054" y="752887"/>
            <a:ext cx="7772400" cy="63405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2FC8A3-9CC4-427C-8ADD-15DDBA1BF3E4}" type="datetimeFigureOut">
              <a:rPr lang="en-IN" smtClean="0"/>
              <a:t>27-07-2025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B2BC480-D1AB-466E-B46D-07DDB2F9DA86}" type="slidenum">
              <a:rPr lang="en-IN" smtClean="0"/>
              <a:t>‹#›</a:t>
            </a:fld>
            <a:endParaRPr lang="en-IN"/>
          </a:p>
        </p:txBody>
      </p:sp>
    </p:spTree>
    <p:extLst>
      <p:ext uri="{BB962C8B-B14F-4D97-AF65-F5344CB8AC3E}">
        <p14:creationId xmlns:p14="http://schemas.microsoft.com/office/powerpoint/2010/main" val="253585370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8556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0197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532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1511" y="748932"/>
            <a:ext cx="10694024" cy="1537068"/>
          </a:xfrm>
        </p:spPr>
        <p:txBody>
          <a:bodyPr/>
          <a:lstStyle/>
          <a:p>
            <a:r>
              <a:rPr lang="en-US"/>
              <a:t>Click to edit Master title style</a:t>
            </a:r>
            <a:endParaRPr lang="en-US" dirty="0"/>
          </a:p>
        </p:txBody>
      </p:sp>
      <p:sp>
        <p:nvSpPr>
          <p:cNvPr id="3" name="Content Placeholder 2"/>
          <p:cNvSpPr>
            <a:spLocks noGrp="1"/>
          </p:cNvSpPr>
          <p:nvPr>
            <p:ph idx="1"/>
          </p:nvPr>
        </p:nvSpPr>
        <p:spPr>
          <a:xfrm>
            <a:off x="3107054" y="2560320"/>
            <a:ext cx="10698480" cy="45331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2FC8A3-9CC4-427C-8ADD-15DDBA1BF3E4}" type="datetimeFigureOut">
              <a:rPr lang="en-IN" smtClean="0"/>
              <a:t>27-07-2025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B2BC480-D1AB-466E-B46D-07DDB2F9DA86}" type="slidenum">
              <a:rPr lang="en-IN" smtClean="0"/>
              <a:t>‹#›</a:t>
            </a:fld>
            <a:endParaRPr lang="en-IN"/>
          </a:p>
        </p:txBody>
      </p:sp>
    </p:spTree>
    <p:extLst>
      <p:ext uri="{BB962C8B-B14F-4D97-AF65-F5344CB8AC3E}">
        <p14:creationId xmlns:p14="http://schemas.microsoft.com/office/powerpoint/2010/main" val="114814151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3461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4228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09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261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3037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2494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654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07055" y="2470500"/>
            <a:ext cx="10698479" cy="1762560"/>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3107055" y="4236155"/>
            <a:ext cx="10698479" cy="1032480"/>
          </a:xfrm>
        </p:spPr>
        <p:txBody>
          <a:bodyPr anchor="t"/>
          <a:lstStyle>
            <a:lvl1pPr marL="0" indent="0" algn="l">
              <a:buNone/>
              <a:defRPr sz="240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2FC8A3-9CC4-427C-8ADD-15DDBA1BF3E4}" type="datetimeFigureOut">
              <a:rPr lang="en-IN" smtClean="0"/>
              <a:t>27-07-2025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AB2BC480-D1AB-466E-B46D-07DDB2F9DA86}" type="slidenum">
              <a:rPr lang="en-IN" smtClean="0"/>
              <a:t>‹#›</a:t>
            </a:fld>
            <a:endParaRPr lang="en-IN"/>
          </a:p>
        </p:txBody>
      </p:sp>
    </p:spTree>
    <p:extLst>
      <p:ext uri="{BB962C8B-B14F-4D97-AF65-F5344CB8AC3E}">
        <p14:creationId xmlns:p14="http://schemas.microsoft.com/office/powerpoint/2010/main" val="49744318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107054" y="2560320"/>
            <a:ext cx="5176637" cy="453314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628896" y="2551467"/>
            <a:ext cx="5176637" cy="453314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2FC8A3-9CC4-427C-8ADD-15DDBA1BF3E4}" type="datetimeFigureOut">
              <a:rPr lang="en-IN" smtClean="0"/>
              <a:t>27-07-2025</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638175" y="945339"/>
            <a:ext cx="935720" cy="438150"/>
          </a:xfrm>
        </p:spPr>
        <p:txBody>
          <a:bodyPr/>
          <a:lstStyle/>
          <a:p>
            <a:fld id="{AB2BC480-D1AB-466E-B46D-07DDB2F9DA86}" type="slidenum">
              <a:rPr lang="en-IN" smtClean="0"/>
              <a:t>‹#›</a:t>
            </a:fld>
            <a:endParaRPr lang="en-IN"/>
          </a:p>
        </p:txBody>
      </p:sp>
    </p:spTree>
    <p:extLst>
      <p:ext uri="{BB962C8B-B14F-4D97-AF65-F5344CB8AC3E}">
        <p14:creationId xmlns:p14="http://schemas.microsoft.com/office/powerpoint/2010/main" val="50913001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527248" y="2367244"/>
            <a:ext cx="479127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3107055" y="3058759"/>
            <a:ext cx="5211472" cy="40248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07956" y="2363370"/>
            <a:ext cx="4798801"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8600348" y="3054886"/>
            <a:ext cx="5206409" cy="40248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2FC8A3-9CC4-427C-8ADD-15DDBA1BF3E4}" type="datetimeFigureOut">
              <a:rPr lang="en-IN" smtClean="0"/>
              <a:t>27-07-2025</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638175" y="945339"/>
            <a:ext cx="935720" cy="438150"/>
          </a:xfrm>
        </p:spPr>
        <p:txBody>
          <a:bodyPr/>
          <a:lstStyle/>
          <a:p>
            <a:fld id="{AB2BC480-D1AB-466E-B46D-07DDB2F9DA86}" type="slidenum">
              <a:rPr lang="en-IN" smtClean="0"/>
              <a:t>‹#›</a:t>
            </a:fld>
            <a:endParaRPr lang="en-IN"/>
          </a:p>
        </p:txBody>
      </p:sp>
    </p:spTree>
    <p:extLst>
      <p:ext uri="{BB962C8B-B14F-4D97-AF65-F5344CB8AC3E}">
        <p14:creationId xmlns:p14="http://schemas.microsoft.com/office/powerpoint/2010/main" val="323151194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2FC8A3-9CC4-427C-8ADD-15DDBA1BF3E4}" type="datetimeFigureOut">
              <a:rPr lang="en-IN" smtClean="0"/>
              <a:t>27-07-2025</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B2BC480-D1AB-466E-B46D-07DDB2F9DA86}" type="slidenum">
              <a:rPr lang="en-IN" smtClean="0"/>
              <a:t>‹#›</a:t>
            </a:fld>
            <a:endParaRPr lang="en-IN"/>
          </a:p>
        </p:txBody>
      </p:sp>
    </p:spTree>
    <p:extLst>
      <p:ext uri="{BB962C8B-B14F-4D97-AF65-F5344CB8AC3E}">
        <p14:creationId xmlns:p14="http://schemas.microsoft.com/office/powerpoint/2010/main" val="48162807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2FC8A3-9CC4-427C-8ADD-15DDBA1BF3E4}" type="datetimeFigureOut">
              <a:rPr lang="en-IN" smtClean="0"/>
              <a:t>27-07-2025</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B2BC480-D1AB-466E-B46D-07DDB2F9DA86}" type="slidenum">
              <a:rPr lang="en-IN" smtClean="0"/>
              <a:t>‹#›</a:t>
            </a:fld>
            <a:endParaRPr lang="en-IN"/>
          </a:p>
        </p:txBody>
      </p:sp>
    </p:spTree>
    <p:extLst>
      <p:ext uri="{BB962C8B-B14F-4D97-AF65-F5344CB8AC3E}">
        <p14:creationId xmlns:p14="http://schemas.microsoft.com/office/powerpoint/2010/main" val="382481651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535306"/>
            <a:ext cx="4206239" cy="1171574"/>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7587614" y="535306"/>
            <a:ext cx="6217920" cy="6497956"/>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107055" y="1918336"/>
            <a:ext cx="4206239" cy="5114923"/>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F72FC8A3-9CC4-427C-8ADD-15DDBA1BF3E4}" type="datetimeFigureOut">
              <a:rPr lang="en-IN" smtClean="0"/>
              <a:t>27-07-2025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B2BC480-D1AB-466E-B46D-07DDB2F9DA86}" type="slidenum">
              <a:rPr lang="en-IN" smtClean="0"/>
              <a:t>‹#›</a:t>
            </a:fld>
            <a:endParaRPr lang="en-IN"/>
          </a:p>
        </p:txBody>
      </p:sp>
    </p:spTree>
    <p:extLst>
      <p:ext uri="{BB962C8B-B14F-4D97-AF65-F5344CB8AC3E}">
        <p14:creationId xmlns:p14="http://schemas.microsoft.com/office/powerpoint/2010/main" val="4589643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6" y="5760720"/>
            <a:ext cx="1069848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7054" y="761958"/>
            <a:ext cx="10698480" cy="4625964"/>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3107056" y="6440806"/>
            <a:ext cx="10698480"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F72FC8A3-9CC4-427C-8ADD-15DDBA1BF3E4}" type="datetimeFigureOut">
              <a:rPr lang="en-IN" smtClean="0"/>
              <a:t>27-07-2025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AB2BC480-D1AB-466E-B46D-07DDB2F9DA86}" type="slidenum">
              <a:rPr lang="en-IN" smtClean="0"/>
              <a:t>‹#›</a:t>
            </a:fld>
            <a:endParaRPr lang="en-IN"/>
          </a:p>
        </p:txBody>
      </p:sp>
    </p:spTree>
    <p:extLst>
      <p:ext uri="{BB962C8B-B14F-4D97-AF65-F5344CB8AC3E}">
        <p14:creationId xmlns:p14="http://schemas.microsoft.com/office/powerpoint/2010/main" val="272124524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74320"/>
            <a:ext cx="3421819" cy="7966354"/>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32665" y="-943"/>
            <a:ext cx="2828009" cy="8224847"/>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219456" cy="82296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3111510" y="748932"/>
            <a:ext cx="10694024" cy="15370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107054" y="2560320"/>
            <a:ext cx="10698480" cy="46634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433935" y="7356525"/>
            <a:ext cx="1375540" cy="444475"/>
          </a:xfrm>
          <a:prstGeom prst="rect">
            <a:avLst/>
          </a:prstGeom>
        </p:spPr>
        <p:txBody>
          <a:bodyPr vert="horz" lIns="91440" tIns="45720" rIns="91440" bIns="45720" rtlCol="0" anchor="ctr"/>
          <a:lstStyle>
            <a:lvl1pPr algn="r">
              <a:defRPr sz="1080">
                <a:solidFill>
                  <a:schemeClr val="tx1">
                    <a:tint val="75000"/>
                  </a:schemeClr>
                </a:solidFill>
              </a:defRPr>
            </a:lvl1pPr>
          </a:lstStyle>
          <a:p>
            <a:fld id="{F72FC8A3-9CC4-427C-8ADD-15DDBA1BF3E4}" type="datetimeFigureOut">
              <a:rPr lang="en-IN" smtClean="0"/>
              <a:t>27-07-2025</a:t>
            </a:fld>
            <a:endParaRPr lang="en-IN"/>
          </a:p>
        </p:txBody>
      </p:sp>
      <p:sp>
        <p:nvSpPr>
          <p:cNvPr id="5" name="Footer Placeholder 4"/>
          <p:cNvSpPr>
            <a:spLocks noGrp="1"/>
          </p:cNvSpPr>
          <p:nvPr>
            <p:ph type="ftr" sz="quarter" idx="3"/>
          </p:nvPr>
        </p:nvSpPr>
        <p:spPr>
          <a:xfrm>
            <a:off x="3107055" y="7362970"/>
            <a:ext cx="9143999"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638175" y="945339"/>
            <a:ext cx="935720" cy="438150"/>
          </a:xfrm>
          <a:prstGeom prst="rect">
            <a:avLst/>
          </a:prstGeom>
        </p:spPr>
        <p:txBody>
          <a:bodyPr vert="horz" lIns="91440" tIns="45720" rIns="91440" bIns="45720" rtlCol="0" anchor="ctr"/>
          <a:lstStyle>
            <a:lvl1pPr algn="r">
              <a:defRPr sz="2400">
                <a:solidFill>
                  <a:srgbClr val="FEFFFF"/>
                </a:solidFill>
              </a:defRPr>
            </a:lvl1pPr>
          </a:lstStyle>
          <a:p>
            <a:fld id="{AB2BC480-D1AB-466E-B46D-07DDB2F9DA86}" type="slidenum">
              <a:rPr lang="en-IN" smtClean="0"/>
              <a:t>‹#›</a:t>
            </a:fld>
            <a:endParaRPr lang="en-IN"/>
          </a:p>
        </p:txBody>
      </p:sp>
    </p:spTree>
    <p:extLst>
      <p:ext uri="{BB962C8B-B14F-4D97-AF65-F5344CB8AC3E}">
        <p14:creationId xmlns:p14="http://schemas.microsoft.com/office/powerpoint/2010/main" val="320738951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Lst>
  <p:hf sldNum="0" hdr="0" ftr="0" dt="0"/>
  <p:txStyles>
    <p:titleStyle>
      <a:lvl1pPr algn="l" defTabSz="548640" rtl="0" eaLnBrk="1" latinLnBrk="0" hangingPunct="1">
        <a:spcBef>
          <a:spcPct val="0"/>
        </a:spcBef>
        <a:buNone/>
        <a:defRPr sz="432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289571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College Academic Materials Management System</a:t>
            </a:r>
            <a:endParaRPr lang="en-US" sz="4450" dirty="0"/>
          </a:p>
        </p:txBody>
      </p:sp>
      <p:sp>
        <p:nvSpPr>
          <p:cNvPr id="4" name="Text 1"/>
          <p:cNvSpPr/>
          <p:nvPr/>
        </p:nvSpPr>
        <p:spPr>
          <a:xfrm>
            <a:off x="6280190" y="4653439"/>
            <a:ext cx="7556421"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Revolutionizing access to academic resources for students and administrators.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80893" y="377904"/>
            <a:ext cx="3889415" cy="429458"/>
          </a:xfrm>
          <a:prstGeom prst="rect">
            <a:avLst/>
          </a:prstGeom>
          <a:noFill/>
          <a:ln/>
        </p:spPr>
        <p:txBody>
          <a:bodyPr wrap="none" lIns="0" tIns="0" rIns="0" bIns="0" rtlCol="0" anchor="t"/>
          <a:lstStyle/>
          <a:p>
            <a:pPr marL="0" indent="0" algn="l">
              <a:lnSpc>
                <a:spcPts val="3350"/>
              </a:lnSpc>
              <a:buNone/>
            </a:pPr>
            <a:r>
              <a:rPr lang="en-US" sz="2700" dirty="0">
                <a:solidFill>
                  <a:srgbClr val="2E3C4E"/>
                </a:solidFill>
                <a:latin typeface="Host Grotesk Medium" pitchFamily="34" charset="0"/>
                <a:ea typeface="Host Grotesk Medium" pitchFamily="34" charset="-122"/>
                <a:cs typeface="Host Grotesk Medium" pitchFamily="34" charset="-120"/>
              </a:rPr>
              <a:t>Conclusion &amp; Next Steps</a:t>
            </a:r>
            <a:endParaRPr lang="en-US" sz="2700" dirty="0"/>
          </a:p>
        </p:txBody>
      </p:sp>
      <p:sp>
        <p:nvSpPr>
          <p:cNvPr id="3" name="Text 1"/>
          <p:cNvSpPr/>
          <p:nvPr/>
        </p:nvSpPr>
        <p:spPr>
          <a:xfrm>
            <a:off x="480893" y="1150858"/>
            <a:ext cx="2061329" cy="257532"/>
          </a:xfrm>
          <a:prstGeom prst="rect">
            <a:avLst/>
          </a:prstGeom>
          <a:noFill/>
          <a:ln/>
        </p:spPr>
        <p:txBody>
          <a:bodyPr wrap="none" lIns="0" tIns="0" rIns="0" bIns="0" rtlCol="0" anchor="t"/>
          <a:lstStyle/>
          <a:p>
            <a:pPr marL="0" indent="0" algn="l">
              <a:lnSpc>
                <a:spcPts val="2000"/>
              </a:lnSpc>
              <a:buNone/>
            </a:pPr>
            <a:r>
              <a:rPr lang="en-US" sz="1600" dirty="0">
                <a:solidFill>
                  <a:srgbClr val="2E3C4E"/>
                </a:solidFill>
                <a:latin typeface="Host Grotesk Medium" pitchFamily="34" charset="0"/>
                <a:ea typeface="Host Grotesk Medium" pitchFamily="34" charset="-122"/>
                <a:cs typeface="Host Grotesk Medium" pitchFamily="34" charset="-120"/>
              </a:rPr>
              <a:t>Key Achievements</a:t>
            </a:r>
            <a:endParaRPr lang="en-US" sz="1600" dirty="0"/>
          </a:p>
        </p:txBody>
      </p:sp>
      <p:sp>
        <p:nvSpPr>
          <p:cNvPr id="4" name="Text 2"/>
          <p:cNvSpPr/>
          <p:nvPr/>
        </p:nvSpPr>
        <p:spPr>
          <a:xfrm>
            <a:off x="480893" y="1545788"/>
            <a:ext cx="6666667" cy="206097"/>
          </a:xfrm>
          <a:prstGeom prst="rect">
            <a:avLst/>
          </a:prstGeom>
          <a:noFill/>
          <a:ln/>
        </p:spPr>
        <p:txBody>
          <a:bodyPr wrap="none" lIns="0" tIns="0" rIns="0" bIns="0" rtlCol="0" anchor="t"/>
          <a:lstStyle/>
          <a:p>
            <a:pPr marL="342900" indent="-342900" algn="l">
              <a:lnSpc>
                <a:spcPts val="1600"/>
              </a:lnSpc>
              <a:buSzPct val="100000"/>
              <a:buChar char="•"/>
            </a:pPr>
            <a:r>
              <a:rPr lang="en-US" sz="1050" dirty="0">
                <a:solidFill>
                  <a:srgbClr val="384653"/>
                </a:solidFill>
                <a:latin typeface="Roboto" pitchFamily="34" charset="0"/>
                <a:ea typeface="Roboto" pitchFamily="34" charset="-122"/>
                <a:cs typeface="Roboto" pitchFamily="34" charset="-120"/>
              </a:rPr>
              <a:t>Developed a robust and user-friendly academic resource management web application.</a:t>
            </a:r>
            <a:endParaRPr lang="en-US" sz="1050" dirty="0"/>
          </a:p>
        </p:txBody>
      </p:sp>
      <p:sp>
        <p:nvSpPr>
          <p:cNvPr id="5" name="Text 3"/>
          <p:cNvSpPr/>
          <p:nvPr/>
        </p:nvSpPr>
        <p:spPr>
          <a:xfrm>
            <a:off x="480893" y="1799868"/>
            <a:ext cx="6666667" cy="206097"/>
          </a:xfrm>
          <a:prstGeom prst="rect">
            <a:avLst/>
          </a:prstGeom>
          <a:noFill/>
          <a:ln/>
        </p:spPr>
        <p:txBody>
          <a:bodyPr wrap="none" lIns="0" tIns="0" rIns="0" bIns="0" rtlCol="0" anchor="t"/>
          <a:lstStyle/>
          <a:p>
            <a:pPr marL="342900" indent="-342900" algn="l">
              <a:lnSpc>
                <a:spcPts val="1600"/>
              </a:lnSpc>
              <a:buSzPct val="100000"/>
              <a:buChar char="•"/>
            </a:pPr>
            <a:r>
              <a:rPr lang="en-US" sz="1050" dirty="0">
                <a:solidFill>
                  <a:srgbClr val="384653"/>
                </a:solidFill>
                <a:latin typeface="Roboto" pitchFamily="34" charset="0"/>
                <a:ea typeface="Roboto" pitchFamily="34" charset="-122"/>
                <a:cs typeface="Roboto" pitchFamily="34" charset="-120"/>
              </a:rPr>
              <a:t>Enabled easy navigation and efficient management of educational materials.</a:t>
            </a:r>
            <a:endParaRPr lang="en-US" sz="1050" dirty="0"/>
          </a:p>
        </p:txBody>
      </p:sp>
      <p:sp>
        <p:nvSpPr>
          <p:cNvPr id="6" name="Text 4"/>
          <p:cNvSpPr/>
          <p:nvPr/>
        </p:nvSpPr>
        <p:spPr>
          <a:xfrm>
            <a:off x="480893" y="2053947"/>
            <a:ext cx="6666667" cy="206097"/>
          </a:xfrm>
          <a:prstGeom prst="rect">
            <a:avLst/>
          </a:prstGeom>
          <a:noFill/>
          <a:ln/>
        </p:spPr>
        <p:txBody>
          <a:bodyPr wrap="none" lIns="0" tIns="0" rIns="0" bIns="0" rtlCol="0" anchor="t"/>
          <a:lstStyle/>
          <a:p>
            <a:pPr marL="342900" indent="-342900" algn="l">
              <a:lnSpc>
                <a:spcPts val="1600"/>
              </a:lnSpc>
              <a:buSzPct val="100000"/>
              <a:buChar char="•"/>
            </a:pPr>
            <a:r>
              <a:rPr lang="en-US" sz="1050" dirty="0">
                <a:solidFill>
                  <a:srgbClr val="384653"/>
                </a:solidFill>
                <a:latin typeface="Roboto" pitchFamily="34" charset="0"/>
                <a:ea typeface="Roboto" pitchFamily="34" charset="-122"/>
                <a:cs typeface="Roboto" pitchFamily="34" charset="-120"/>
              </a:rPr>
              <a:t>Established a secure and scalable architecture for future growth.</a:t>
            </a:r>
            <a:endParaRPr lang="en-US" sz="1050" dirty="0"/>
          </a:p>
        </p:txBody>
      </p:sp>
      <p:pic>
        <p:nvPicPr>
          <p:cNvPr id="7" name="Image 0" descr="preencoded.png"/>
          <p:cNvPicPr>
            <a:picLocks noChangeAspect="1"/>
          </p:cNvPicPr>
          <p:nvPr/>
        </p:nvPicPr>
        <p:blipFill>
          <a:blip r:embed="rId3"/>
          <a:stretch>
            <a:fillRect/>
          </a:stretch>
        </p:blipFill>
        <p:spPr>
          <a:xfrm>
            <a:off x="7490460" y="1168003"/>
            <a:ext cx="6666667" cy="6666667"/>
          </a:xfrm>
          <a:prstGeom prst="rect">
            <a:avLst/>
          </a:prstGeom>
        </p:spPr>
      </p:pic>
      <p:sp>
        <p:nvSpPr>
          <p:cNvPr id="8" name="Text 5"/>
          <p:cNvSpPr/>
          <p:nvPr/>
        </p:nvSpPr>
        <p:spPr>
          <a:xfrm>
            <a:off x="480893" y="4565034"/>
            <a:ext cx="2061329" cy="257532"/>
          </a:xfrm>
          <a:prstGeom prst="rect">
            <a:avLst/>
          </a:prstGeom>
          <a:noFill/>
          <a:ln/>
        </p:spPr>
        <p:txBody>
          <a:bodyPr wrap="none" lIns="0" tIns="0" rIns="0" bIns="0" rtlCol="0" anchor="t"/>
          <a:lstStyle/>
          <a:p>
            <a:pPr marL="0" indent="0" algn="l">
              <a:lnSpc>
                <a:spcPts val="2000"/>
              </a:lnSpc>
              <a:buNone/>
            </a:pPr>
            <a:r>
              <a:rPr lang="en-US" sz="1600" dirty="0">
                <a:solidFill>
                  <a:srgbClr val="2E3C4E"/>
                </a:solidFill>
                <a:latin typeface="Host Grotesk Medium" pitchFamily="34" charset="0"/>
                <a:ea typeface="Host Grotesk Medium" pitchFamily="34" charset="-122"/>
                <a:cs typeface="Host Grotesk Medium" pitchFamily="34" charset="-120"/>
              </a:rPr>
              <a:t>Future Enhancements</a:t>
            </a:r>
            <a:endParaRPr lang="en-US" sz="1600" dirty="0"/>
          </a:p>
        </p:txBody>
      </p:sp>
      <p:sp>
        <p:nvSpPr>
          <p:cNvPr id="9" name="Text 6"/>
          <p:cNvSpPr/>
          <p:nvPr/>
        </p:nvSpPr>
        <p:spPr>
          <a:xfrm>
            <a:off x="480893" y="4866315"/>
            <a:ext cx="5651129" cy="257532"/>
          </a:xfrm>
          <a:prstGeom prst="rect">
            <a:avLst/>
          </a:prstGeom>
          <a:noFill/>
          <a:ln/>
        </p:spPr>
        <p:txBody>
          <a:bodyPr wrap="none" lIns="0" tIns="0" rIns="0" bIns="0" rtlCol="0" anchor="t"/>
          <a:lstStyle/>
          <a:p>
            <a:pPr marL="342900" indent="-342900" algn="l">
              <a:lnSpc>
                <a:spcPts val="1600"/>
              </a:lnSpc>
              <a:buSzPct val="100000"/>
              <a:buChar char="•"/>
            </a:pPr>
            <a:r>
              <a:rPr lang="en-US" sz="1050" dirty="0">
                <a:solidFill>
                  <a:srgbClr val="384653"/>
                </a:solidFill>
                <a:latin typeface="Roboto" pitchFamily="34" charset="0"/>
                <a:ea typeface="Roboto" pitchFamily="34" charset="-122"/>
                <a:cs typeface="Roboto" pitchFamily="34" charset="-120"/>
              </a:rPr>
              <a:t>User accounts for students with personalized dashboards.</a:t>
            </a:r>
            <a:endParaRPr lang="en-US" sz="1050" dirty="0"/>
          </a:p>
        </p:txBody>
      </p:sp>
      <p:sp>
        <p:nvSpPr>
          <p:cNvPr id="10" name="Text 7"/>
          <p:cNvSpPr/>
          <p:nvPr/>
        </p:nvSpPr>
        <p:spPr>
          <a:xfrm>
            <a:off x="473273" y="5488840"/>
            <a:ext cx="13668613" cy="206097"/>
          </a:xfrm>
          <a:prstGeom prst="rect">
            <a:avLst/>
          </a:prstGeom>
          <a:noFill/>
          <a:ln/>
        </p:spPr>
        <p:txBody>
          <a:bodyPr wrap="none" lIns="0" tIns="0" rIns="0" bIns="0" rtlCol="0" anchor="t"/>
          <a:lstStyle/>
          <a:p>
            <a:pPr marL="342900" indent="-342900" algn="l">
              <a:lnSpc>
                <a:spcPts val="1600"/>
              </a:lnSpc>
              <a:buSzPct val="100000"/>
              <a:buChar char="•"/>
            </a:pPr>
            <a:r>
              <a:rPr lang="en-US" sz="1050" dirty="0">
                <a:solidFill>
                  <a:srgbClr val="384653"/>
                </a:solidFill>
                <a:latin typeface="Roboto" pitchFamily="34" charset="0"/>
                <a:ea typeface="Roboto" pitchFamily="34" charset="-122"/>
                <a:cs typeface="Roboto" pitchFamily="34" charset="-120"/>
              </a:rPr>
              <a:t>Search functionality for materials.</a:t>
            </a:r>
            <a:endParaRPr lang="en-US" sz="1050" dirty="0"/>
          </a:p>
        </p:txBody>
      </p:sp>
      <p:sp>
        <p:nvSpPr>
          <p:cNvPr id="11" name="Text 8"/>
          <p:cNvSpPr/>
          <p:nvPr/>
        </p:nvSpPr>
        <p:spPr>
          <a:xfrm>
            <a:off x="480893" y="5168377"/>
            <a:ext cx="13668613" cy="206097"/>
          </a:xfrm>
          <a:prstGeom prst="rect">
            <a:avLst/>
          </a:prstGeom>
          <a:noFill/>
          <a:ln/>
        </p:spPr>
        <p:txBody>
          <a:bodyPr wrap="none" lIns="0" tIns="0" rIns="0" bIns="0" rtlCol="0" anchor="t"/>
          <a:lstStyle/>
          <a:p>
            <a:pPr marL="342900" indent="-342900" algn="l">
              <a:lnSpc>
                <a:spcPts val="1600"/>
              </a:lnSpc>
              <a:buSzPct val="100000"/>
              <a:buChar char="•"/>
            </a:pPr>
            <a:r>
              <a:rPr lang="en-US" sz="1050" dirty="0">
                <a:solidFill>
                  <a:srgbClr val="384653"/>
                </a:solidFill>
                <a:latin typeface="Roboto" pitchFamily="34" charset="0"/>
                <a:ea typeface="Roboto" pitchFamily="34" charset="-122"/>
                <a:cs typeface="Roboto" pitchFamily="34" charset="-120"/>
              </a:rPr>
              <a:t>Analytics dashboard for administrators to track material usage.</a:t>
            </a:r>
            <a:endParaRPr lang="en-US" sz="1050" dirty="0"/>
          </a:p>
        </p:txBody>
      </p:sp>
      <p:sp>
        <p:nvSpPr>
          <p:cNvPr id="12" name="Text 9"/>
          <p:cNvSpPr/>
          <p:nvPr/>
        </p:nvSpPr>
        <p:spPr>
          <a:xfrm>
            <a:off x="473272" y="5827571"/>
            <a:ext cx="13668613" cy="206097"/>
          </a:xfrm>
          <a:prstGeom prst="rect">
            <a:avLst/>
          </a:prstGeom>
          <a:noFill/>
          <a:ln/>
        </p:spPr>
        <p:txBody>
          <a:bodyPr wrap="none" lIns="0" tIns="0" rIns="0" bIns="0" rtlCol="0" anchor="t"/>
          <a:lstStyle/>
          <a:p>
            <a:pPr marL="342900" indent="-342900" algn="l">
              <a:lnSpc>
                <a:spcPts val="1600"/>
              </a:lnSpc>
              <a:buSzPct val="100000"/>
              <a:buChar char="•"/>
            </a:pPr>
            <a:r>
              <a:rPr lang="en-US" sz="1050" dirty="0">
                <a:solidFill>
                  <a:srgbClr val="384653"/>
                </a:solidFill>
                <a:latin typeface="Roboto" pitchFamily="34" charset="0"/>
                <a:ea typeface="Roboto" pitchFamily="34" charset="-122"/>
                <a:cs typeface="Roboto" pitchFamily="34" charset="-120"/>
              </a:rPr>
              <a:t>Integration with college learning management systems (LMS).</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58114"/>
            <a:ext cx="5786557"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Presentation Overview</a:t>
            </a:r>
            <a:endParaRPr lang="en-US" sz="4450" dirty="0"/>
          </a:p>
        </p:txBody>
      </p:sp>
      <p:sp>
        <p:nvSpPr>
          <p:cNvPr id="3" name="Shape 1"/>
          <p:cNvSpPr/>
          <p:nvPr/>
        </p:nvSpPr>
        <p:spPr>
          <a:xfrm>
            <a:off x="793790" y="3220522"/>
            <a:ext cx="510302" cy="510302"/>
          </a:xfrm>
          <a:prstGeom prst="roundRect">
            <a:avLst>
              <a:gd name="adj" fmla="val 18669"/>
            </a:avLst>
          </a:prstGeom>
          <a:solidFill>
            <a:srgbClr val="D9EDF2"/>
          </a:solidFill>
          <a:ln w="7620">
            <a:solidFill>
              <a:srgbClr val="BFD3D8"/>
            </a:solidFill>
            <a:prstDash val="solid"/>
          </a:ln>
        </p:spPr>
        <p:txBody>
          <a:bodyPr/>
          <a:lstStyle/>
          <a:p>
            <a:endParaRPr lang="en-IN"/>
          </a:p>
        </p:txBody>
      </p:sp>
      <p:sp>
        <p:nvSpPr>
          <p:cNvPr id="4" name="Text 2"/>
          <p:cNvSpPr/>
          <p:nvPr/>
        </p:nvSpPr>
        <p:spPr>
          <a:xfrm>
            <a:off x="878860" y="3263027"/>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384653"/>
                </a:solidFill>
                <a:latin typeface="Host Grotesk Medium" pitchFamily="34" charset="0"/>
                <a:ea typeface="Host Grotesk Medium" pitchFamily="34" charset="-122"/>
                <a:cs typeface="Host Grotesk Medium" pitchFamily="34" charset="-120"/>
              </a:rPr>
              <a:t>1</a:t>
            </a:r>
            <a:endParaRPr lang="en-US" sz="2650" dirty="0"/>
          </a:p>
        </p:txBody>
      </p:sp>
      <p:sp>
        <p:nvSpPr>
          <p:cNvPr id="5" name="Text 3"/>
          <p:cNvSpPr/>
          <p:nvPr/>
        </p:nvSpPr>
        <p:spPr>
          <a:xfrm>
            <a:off x="1530906" y="3298388"/>
            <a:ext cx="3520678"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Project Objectives &amp; Scope</a:t>
            </a:r>
            <a:endParaRPr lang="en-US" sz="2200" dirty="0"/>
          </a:p>
        </p:txBody>
      </p:sp>
      <p:sp>
        <p:nvSpPr>
          <p:cNvPr id="6" name="Text 4"/>
          <p:cNvSpPr/>
          <p:nvPr/>
        </p:nvSpPr>
        <p:spPr>
          <a:xfrm>
            <a:off x="1530906" y="3788807"/>
            <a:ext cx="5642491"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Understanding the core goals and boundaries of the Academic Materials Management System.</a:t>
            </a:r>
            <a:endParaRPr lang="en-US" sz="1750" dirty="0"/>
          </a:p>
        </p:txBody>
      </p:sp>
      <p:sp>
        <p:nvSpPr>
          <p:cNvPr id="7" name="Shape 5"/>
          <p:cNvSpPr/>
          <p:nvPr/>
        </p:nvSpPr>
        <p:spPr>
          <a:xfrm>
            <a:off x="7456884" y="3220522"/>
            <a:ext cx="510302" cy="510302"/>
          </a:xfrm>
          <a:prstGeom prst="roundRect">
            <a:avLst>
              <a:gd name="adj" fmla="val 18669"/>
            </a:avLst>
          </a:prstGeom>
          <a:solidFill>
            <a:srgbClr val="D9EDF2"/>
          </a:solidFill>
          <a:ln w="7620">
            <a:solidFill>
              <a:srgbClr val="BFD3D8"/>
            </a:solidFill>
            <a:prstDash val="solid"/>
          </a:ln>
        </p:spPr>
        <p:txBody>
          <a:bodyPr/>
          <a:lstStyle/>
          <a:p>
            <a:endParaRPr lang="en-IN"/>
          </a:p>
        </p:txBody>
      </p:sp>
      <p:sp>
        <p:nvSpPr>
          <p:cNvPr id="8" name="Text 6"/>
          <p:cNvSpPr/>
          <p:nvPr/>
        </p:nvSpPr>
        <p:spPr>
          <a:xfrm>
            <a:off x="7541955" y="3263027"/>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384653"/>
                </a:solidFill>
                <a:latin typeface="Host Grotesk Medium" pitchFamily="34" charset="0"/>
                <a:ea typeface="Host Grotesk Medium" pitchFamily="34" charset="-122"/>
                <a:cs typeface="Host Grotesk Medium" pitchFamily="34" charset="-120"/>
              </a:rPr>
              <a:t>2</a:t>
            </a:r>
            <a:endParaRPr lang="en-US" sz="2650" dirty="0"/>
          </a:p>
        </p:txBody>
      </p:sp>
      <p:sp>
        <p:nvSpPr>
          <p:cNvPr id="9" name="Text 7"/>
          <p:cNvSpPr/>
          <p:nvPr/>
        </p:nvSpPr>
        <p:spPr>
          <a:xfrm>
            <a:off x="8194000" y="32983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Technical Foundation</a:t>
            </a:r>
            <a:endParaRPr lang="en-US" sz="2200" dirty="0"/>
          </a:p>
        </p:txBody>
      </p:sp>
      <p:sp>
        <p:nvSpPr>
          <p:cNvPr id="10" name="Text 8"/>
          <p:cNvSpPr/>
          <p:nvPr/>
        </p:nvSpPr>
        <p:spPr>
          <a:xfrm>
            <a:off x="8194000" y="3788807"/>
            <a:ext cx="5642610"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Delving into the chosen technologies that power the application.</a:t>
            </a:r>
            <a:endParaRPr lang="en-US" sz="1750" dirty="0"/>
          </a:p>
        </p:txBody>
      </p:sp>
      <p:sp>
        <p:nvSpPr>
          <p:cNvPr id="11" name="Shape 9"/>
          <p:cNvSpPr/>
          <p:nvPr/>
        </p:nvSpPr>
        <p:spPr>
          <a:xfrm>
            <a:off x="793790" y="4922758"/>
            <a:ext cx="510302" cy="510302"/>
          </a:xfrm>
          <a:prstGeom prst="roundRect">
            <a:avLst>
              <a:gd name="adj" fmla="val 18669"/>
            </a:avLst>
          </a:prstGeom>
          <a:solidFill>
            <a:srgbClr val="D9EDF2"/>
          </a:solidFill>
          <a:ln w="7620">
            <a:solidFill>
              <a:srgbClr val="BFD3D8"/>
            </a:solidFill>
            <a:prstDash val="solid"/>
          </a:ln>
        </p:spPr>
        <p:txBody>
          <a:bodyPr/>
          <a:lstStyle/>
          <a:p>
            <a:endParaRPr lang="en-IN"/>
          </a:p>
        </p:txBody>
      </p:sp>
      <p:sp>
        <p:nvSpPr>
          <p:cNvPr id="12" name="Text 10"/>
          <p:cNvSpPr/>
          <p:nvPr/>
        </p:nvSpPr>
        <p:spPr>
          <a:xfrm>
            <a:off x="878860" y="496526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384653"/>
                </a:solidFill>
                <a:latin typeface="Host Grotesk Medium" pitchFamily="34" charset="0"/>
                <a:ea typeface="Host Grotesk Medium" pitchFamily="34" charset="-122"/>
                <a:cs typeface="Host Grotesk Medium" pitchFamily="34" charset="-120"/>
              </a:rPr>
              <a:t>3</a:t>
            </a:r>
            <a:endParaRPr lang="en-US" sz="2650" dirty="0"/>
          </a:p>
        </p:txBody>
      </p:sp>
      <p:sp>
        <p:nvSpPr>
          <p:cNvPr id="13" name="Text 11"/>
          <p:cNvSpPr/>
          <p:nvPr/>
        </p:nvSpPr>
        <p:spPr>
          <a:xfrm>
            <a:off x="1530906" y="5000625"/>
            <a:ext cx="3589139"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Key Features &amp; Architecture</a:t>
            </a:r>
            <a:endParaRPr lang="en-US" sz="2200" dirty="0"/>
          </a:p>
        </p:txBody>
      </p:sp>
      <p:sp>
        <p:nvSpPr>
          <p:cNvPr id="14" name="Text 12"/>
          <p:cNvSpPr/>
          <p:nvPr/>
        </p:nvSpPr>
        <p:spPr>
          <a:xfrm>
            <a:off x="1530906" y="5491043"/>
            <a:ext cx="5642491"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Exploring the functionalities and underlying structure of the system.</a:t>
            </a:r>
            <a:endParaRPr lang="en-US" sz="1750" dirty="0"/>
          </a:p>
        </p:txBody>
      </p:sp>
      <p:sp>
        <p:nvSpPr>
          <p:cNvPr id="15" name="Shape 13"/>
          <p:cNvSpPr/>
          <p:nvPr/>
        </p:nvSpPr>
        <p:spPr>
          <a:xfrm>
            <a:off x="7456884" y="4922758"/>
            <a:ext cx="510302" cy="510302"/>
          </a:xfrm>
          <a:prstGeom prst="roundRect">
            <a:avLst>
              <a:gd name="adj" fmla="val 18669"/>
            </a:avLst>
          </a:prstGeom>
          <a:solidFill>
            <a:srgbClr val="D9EDF2"/>
          </a:solidFill>
          <a:ln w="7620">
            <a:solidFill>
              <a:srgbClr val="BFD3D8"/>
            </a:solidFill>
            <a:prstDash val="solid"/>
          </a:ln>
        </p:spPr>
        <p:txBody>
          <a:bodyPr/>
          <a:lstStyle/>
          <a:p>
            <a:endParaRPr lang="en-IN"/>
          </a:p>
        </p:txBody>
      </p:sp>
      <p:sp>
        <p:nvSpPr>
          <p:cNvPr id="16" name="Text 14"/>
          <p:cNvSpPr/>
          <p:nvPr/>
        </p:nvSpPr>
        <p:spPr>
          <a:xfrm>
            <a:off x="7541955" y="496526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384653"/>
                </a:solidFill>
                <a:latin typeface="Host Grotesk Medium" pitchFamily="34" charset="0"/>
                <a:ea typeface="Host Grotesk Medium" pitchFamily="34" charset="-122"/>
                <a:cs typeface="Host Grotesk Medium" pitchFamily="34" charset="-120"/>
              </a:rPr>
              <a:t>4</a:t>
            </a:r>
            <a:endParaRPr lang="en-US" sz="2650" dirty="0"/>
          </a:p>
        </p:txBody>
      </p:sp>
      <p:sp>
        <p:nvSpPr>
          <p:cNvPr id="17" name="Text 15"/>
          <p:cNvSpPr/>
          <p:nvPr/>
        </p:nvSpPr>
        <p:spPr>
          <a:xfrm>
            <a:off x="8194000" y="5000625"/>
            <a:ext cx="4552950"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Implementation &amp; Future Directions</a:t>
            </a:r>
            <a:endParaRPr lang="en-US" sz="2200" dirty="0"/>
          </a:p>
        </p:txBody>
      </p:sp>
      <p:sp>
        <p:nvSpPr>
          <p:cNvPr id="18" name="Text 16"/>
          <p:cNvSpPr/>
          <p:nvPr/>
        </p:nvSpPr>
        <p:spPr>
          <a:xfrm>
            <a:off x="8194000" y="5491043"/>
            <a:ext cx="5642610"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Outlining the development process and next steps for enhancement.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74321"/>
            <a:ext cx="3421818" cy="7966349"/>
            <a:chOff x="2487613" y="285750"/>
            <a:chExt cx="2428875" cy="5654676"/>
          </a:xfrm>
        </p:grpSpPr>
        <p:sp>
          <p:nvSpPr>
            <p:cNvPr id="10"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a:p>
          </p:txBody>
        </p:sp>
        <p:sp>
          <p:nvSpPr>
            <p:cNvPr id="11"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a:p>
          </p:txBody>
        </p:sp>
        <p:sp>
          <p:nvSpPr>
            <p:cNvPr id="12"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a:p>
          </p:txBody>
        </p:sp>
        <p:sp>
          <p:nvSpPr>
            <p:cNvPr id="13"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a:p>
          </p:txBody>
        </p:sp>
        <p:sp>
          <p:nvSpPr>
            <p:cNvPr id="14"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a:p>
          </p:txBody>
        </p:sp>
        <p:sp>
          <p:nvSpPr>
            <p:cNvPr id="15"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a:p>
          </p:txBody>
        </p:sp>
        <p:sp>
          <p:nvSpPr>
            <p:cNvPr id="16"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a:p>
          </p:txBody>
        </p:sp>
        <p:sp>
          <p:nvSpPr>
            <p:cNvPr id="17"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a:p>
          </p:txBody>
        </p:sp>
        <p:sp>
          <p:nvSpPr>
            <p:cNvPr id="18"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a:p>
          </p:txBody>
        </p:sp>
        <p:sp>
          <p:nvSpPr>
            <p:cNvPr id="19"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a:p>
          </p:txBody>
        </p:sp>
        <p:sp>
          <p:nvSpPr>
            <p:cNvPr id="20"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a:p>
          </p:txBody>
        </p:sp>
        <p:sp>
          <p:nvSpPr>
            <p:cNvPr id="21"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a:p>
          </p:txBody>
        </p:sp>
      </p:grpSp>
      <p:grpSp>
        <p:nvGrpSpPr>
          <p:cNvPr id="23" name="Group 22">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661" y="-943"/>
            <a:ext cx="2828008" cy="8224846"/>
            <a:chOff x="6627813" y="194833"/>
            <a:chExt cx="1952625" cy="5678918"/>
          </a:xfrm>
        </p:grpSpPr>
        <p:sp>
          <p:nvSpPr>
            <p:cNvPr id="2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a:p>
          </p:txBody>
        </p:sp>
        <p:sp>
          <p:nvSpPr>
            <p:cNvPr id="2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a:p>
          </p:txBody>
        </p:sp>
        <p:sp>
          <p:nvSpPr>
            <p:cNvPr id="2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a:p>
          </p:txBody>
        </p:sp>
        <p:sp>
          <p:nvSpPr>
            <p:cNvPr id="2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a:p>
          </p:txBody>
        </p:sp>
        <p:sp>
          <p:nvSpPr>
            <p:cNvPr id="2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a:p>
          </p:txBody>
        </p:sp>
        <p:sp>
          <p:nvSpPr>
            <p:cNvPr id="2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a:p>
          </p:txBody>
        </p:sp>
        <p:sp>
          <p:nvSpPr>
            <p:cNvPr id="3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a:p>
          </p:txBody>
        </p:sp>
        <p:sp>
          <p:nvSpPr>
            <p:cNvPr id="3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a:p>
          </p:txBody>
        </p:sp>
        <p:sp>
          <p:nvSpPr>
            <p:cNvPr id="3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a:p>
          </p:txBody>
        </p:sp>
        <p:sp>
          <p:nvSpPr>
            <p:cNvPr id="3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a:p>
          </p:txBody>
        </p:sp>
        <p:sp>
          <p:nvSpPr>
            <p:cNvPr id="3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a:p>
          </p:txBody>
        </p:sp>
        <p:sp>
          <p:nvSpPr>
            <p:cNvPr id="3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a:p>
          </p:txBody>
        </p:sp>
      </p:grpSp>
      <p:sp>
        <p:nvSpPr>
          <p:cNvPr id="37" name="Rectangle 36">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9456" cy="82296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9"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5026" y="857250"/>
            <a:ext cx="1906231"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3" name="Text 0"/>
          <p:cNvSpPr/>
          <p:nvPr/>
        </p:nvSpPr>
        <p:spPr>
          <a:xfrm>
            <a:off x="1953158" y="748930"/>
            <a:ext cx="2984602" cy="6737942"/>
          </a:xfrm>
          <a:prstGeom prst="rect">
            <a:avLst/>
          </a:prstGeom>
        </p:spPr>
        <p:txBody>
          <a:bodyPr vert="horz" lIns="91440" tIns="45720" rIns="91440" bIns="45720" rtlCol="0" anchor="t">
            <a:normAutofit/>
          </a:bodyPr>
          <a:lstStyle/>
          <a:p>
            <a:pPr marL="0" indent="0">
              <a:spcBef>
                <a:spcPct val="0"/>
              </a:spcBef>
              <a:spcAft>
                <a:spcPts val="600"/>
              </a:spcAft>
            </a:pPr>
            <a:r>
              <a:rPr lang="en-US" sz="3800">
                <a:solidFill>
                  <a:schemeClr val="tx1">
                    <a:lumMod val="85000"/>
                    <a:lumOff val="15000"/>
                  </a:schemeClr>
                </a:solidFill>
                <a:latin typeface="+mj-lt"/>
                <a:ea typeface="+mj-ea"/>
                <a:cs typeface="+mj-cs"/>
              </a:rPr>
              <a:t>Project Objectives</a:t>
            </a:r>
          </a:p>
        </p:txBody>
      </p:sp>
      <p:sp>
        <p:nvSpPr>
          <p:cNvPr id="4" name="Text 1"/>
          <p:cNvSpPr/>
          <p:nvPr/>
        </p:nvSpPr>
        <p:spPr>
          <a:xfrm>
            <a:off x="5640019" y="748932"/>
            <a:ext cx="8165515" cy="4181883"/>
          </a:xfrm>
          <a:prstGeom prst="rect">
            <a:avLst/>
          </a:prstGeom>
        </p:spPr>
        <p:txBody>
          <a:bodyPr vert="horz" lIns="91440" tIns="45720" rIns="91440" bIns="45720" rtlCol="0">
            <a:normAutofit/>
          </a:bodyPr>
          <a:lstStyle/>
          <a:p>
            <a:pPr marL="0" indent="0">
              <a:spcBef>
                <a:spcPts val="1000"/>
              </a:spcBef>
              <a:buClr>
                <a:schemeClr val="accent1"/>
              </a:buClr>
              <a:buFont typeface="Wingdings 3" charset="2"/>
              <a:buChar char=""/>
            </a:pPr>
            <a:r>
              <a:rPr lang="en-US">
                <a:solidFill>
                  <a:schemeClr val="tx1">
                    <a:lumMod val="75000"/>
                    <a:lumOff val="25000"/>
                  </a:schemeClr>
                </a:solidFill>
              </a:rPr>
              <a:t>Our primary objective was to develop a user-friendly web application for managing and distributing academic materials. The system aims to provide structured access to educational content, categorized by Department, Semester, and Subject, enhancing the overall learning experience for students and simplifying administration for staff.</a:t>
            </a:r>
          </a:p>
        </p:txBody>
      </p:sp>
      <p:pic>
        <p:nvPicPr>
          <p:cNvPr id="2" name="Image 0" descr="preencoded.png"/>
          <p:cNvPicPr>
            <a:picLocks noChangeAspect="1"/>
          </p:cNvPicPr>
          <p:nvPr/>
        </p:nvPicPr>
        <p:blipFill>
          <a:blip r:embed="rId3"/>
          <a:stretch>
            <a:fillRect/>
          </a:stretch>
        </p:blipFill>
        <p:spPr>
          <a:xfrm>
            <a:off x="5649392" y="5484330"/>
            <a:ext cx="8253145" cy="167126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44855"/>
            <a:ext cx="6584871"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Robust Technology Stack</a:t>
            </a:r>
            <a:endParaRPr lang="en-US" sz="4450" dirty="0"/>
          </a:p>
        </p:txBody>
      </p:sp>
      <p:sp>
        <p:nvSpPr>
          <p:cNvPr id="3" name="Shape 1"/>
          <p:cNvSpPr/>
          <p:nvPr/>
        </p:nvSpPr>
        <p:spPr>
          <a:xfrm>
            <a:off x="793790" y="2247424"/>
            <a:ext cx="6407944" cy="2335173"/>
          </a:xfrm>
          <a:prstGeom prst="roundRect">
            <a:avLst>
              <a:gd name="adj" fmla="val 6265"/>
            </a:avLst>
          </a:prstGeom>
          <a:solidFill>
            <a:srgbClr val="FAF9F5"/>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793790" y="2216944"/>
            <a:ext cx="6407944" cy="121920"/>
          </a:xfrm>
          <a:prstGeom prst="rect">
            <a:avLst/>
          </a:prstGeom>
        </p:spPr>
      </p:pic>
      <p:pic>
        <p:nvPicPr>
          <p:cNvPr id="5" name="Image 1" descr="preencoded.png"/>
          <p:cNvPicPr>
            <a:picLocks noChangeAspect="1"/>
          </p:cNvPicPr>
          <p:nvPr/>
        </p:nvPicPr>
        <p:blipFill>
          <a:blip r:embed="rId4"/>
          <a:stretch>
            <a:fillRect/>
          </a:stretch>
        </p:blipFill>
        <p:spPr>
          <a:xfrm>
            <a:off x="3657540" y="1907262"/>
            <a:ext cx="680442" cy="680442"/>
          </a:xfrm>
          <a:prstGeom prst="rect">
            <a:avLst/>
          </a:prstGeom>
        </p:spPr>
      </p:pic>
      <p:pic>
        <p:nvPicPr>
          <p:cNvPr id="6" name="Image 2" descr="preencoded.png"/>
          <p:cNvPicPr>
            <a:picLocks noChangeAspect="1"/>
          </p:cNvPicPr>
          <p:nvPr/>
        </p:nvPicPr>
        <p:blipFill>
          <a:blip r:embed="rId5"/>
          <a:stretch>
            <a:fillRect/>
          </a:stretch>
        </p:blipFill>
        <p:spPr>
          <a:xfrm>
            <a:off x="3861614" y="2077403"/>
            <a:ext cx="272177" cy="340162"/>
          </a:xfrm>
          <a:prstGeom prst="rect">
            <a:avLst/>
          </a:prstGeom>
        </p:spPr>
      </p:pic>
      <p:sp>
        <p:nvSpPr>
          <p:cNvPr id="7" name="Text 2"/>
          <p:cNvSpPr/>
          <p:nvPr/>
        </p:nvSpPr>
        <p:spPr>
          <a:xfrm>
            <a:off x="1051084" y="28143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Backend</a:t>
            </a:r>
            <a:endParaRPr lang="en-US" sz="2200" dirty="0"/>
          </a:p>
        </p:txBody>
      </p:sp>
      <p:sp>
        <p:nvSpPr>
          <p:cNvPr id="8" name="Text 3"/>
          <p:cNvSpPr/>
          <p:nvPr/>
        </p:nvSpPr>
        <p:spPr>
          <a:xfrm>
            <a:off x="1051084" y="3304818"/>
            <a:ext cx="5893356" cy="1020485"/>
          </a:xfrm>
          <a:prstGeom prst="rect">
            <a:avLst/>
          </a:prstGeom>
          <a:noFill/>
          <a:ln/>
        </p:spPr>
        <p:txBody>
          <a:bodyPr wrap="square" lIns="0" tIns="0" rIns="0" bIns="0" rtlCol="0" anchor="t"/>
          <a:lstStyle/>
          <a:p>
            <a:pPr marL="0" indent="0" algn="l">
              <a:lnSpc>
                <a:spcPts val="2650"/>
              </a:lnSpc>
              <a:buNone/>
            </a:pPr>
            <a:r>
              <a:rPr lang="en-US" sz="1750" b="1" dirty="0">
                <a:solidFill>
                  <a:srgbClr val="384653"/>
                </a:solidFill>
                <a:latin typeface="Roboto" pitchFamily="34" charset="0"/>
                <a:ea typeface="Roboto" pitchFamily="34" charset="-122"/>
                <a:cs typeface="Roboto" pitchFamily="34" charset="-120"/>
              </a:rPr>
              <a:t>Python</a:t>
            </a:r>
            <a:r>
              <a:rPr lang="en-US" sz="1750" dirty="0">
                <a:solidFill>
                  <a:srgbClr val="384653"/>
                </a:solidFill>
                <a:latin typeface="Roboto" pitchFamily="34" charset="0"/>
                <a:ea typeface="Roboto" pitchFamily="34" charset="-122"/>
                <a:cs typeface="Roboto" pitchFamily="34" charset="-120"/>
              </a:rPr>
              <a:t> and the </a:t>
            </a:r>
            <a:r>
              <a:rPr lang="en-US" sz="1750" b="1" dirty="0">
                <a:solidFill>
                  <a:srgbClr val="384653"/>
                </a:solidFill>
                <a:latin typeface="Roboto" pitchFamily="34" charset="0"/>
                <a:ea typeface="Roboto" pitchFamily="34" charset="-122"/>
                <a:cs typeface="Roboto" pitchFamily="34" charset="-120"/>
              </a:rPr>
              <a:t>Flask Framework</a:t>
            </a:r>
            <a:r>
              <a:rPr lang="en-US" sz="1750" dirty="0">
                <a:solidFill>
                  <a:srgbClr val="384653"/>
                </a:solidFill>
                <a:latin typeface="Roboto" pitchFamily="34" charset="0"/>
                <a:ea typeface="Roboto" pitchFamily="34" charset="-122"/>
                <a:cs typeface="Roboto" pitchFamily="34" charset="-120"/>
              </a:rPr>
              <a:t> provide a lightweight yet powerful foundation for server-side logic and API development.</a:t>
            </a:r>
            <a:endParaRPr lang="en-US" sz="1750" dirty="0"/>
          </a:p>
        </p:txBody>
      </p:sp>
      <p:sp>
        <p:nvSpPr>
          <p:cNvPr id="9" name="Shape 4"/>
          <p:cNvSpPr/>
          <p:nvPr/>
        </p:nvSpPr>
        <p:spPr>
          <a:xfrm>
            <a:off x="7428548" y="2247424"/>
            <a:ext cx="6408063" cy="2335173"/>
          </a:xfrm>
          <a:prstGeom prst="roundRect">
            <a:avLst>
              <a:gd name="adj" fmla="val 6265"/>
            </a:avLst>
          </a:prstGeom>
          <a:solidFill>
            <a:srgbClr val="FAF9F5"/>
          </a:solidFill>
          <a:ln/>
        </p:spPr>
        <p:txBody>
          <a:bodyPr/>
          <a:lstStyle/>
          <a:p>
            <a:endParaRPr lang="en-IN"/>
          </a:p>
        </p:txBody>
      </p:sp>
      <p:pic>
        <p:nvPicPr>
          <p:cNvPr id="10" name="Image 3" descr="preencoded.png"/>
          <p:cNvPicPr>
            <a:picLocks noChangeAspect="1"/>
          </p:cNvPicPr>
          <p:nvPr/>
        </p:nvPicPr>
        <p:blipFill>
          <a:blip r:embed="rId3"/>
          <a:stretch>
            <a:fillRect/>
          </a:stretch>
        </p:blipFill>
        <p:spPr>
          <a:xfrm>
            <a:off x="7428548" y="2216944"/>
            <a:ext cx="6408063" cy="121920"/>
          </a:xfrm>
          <a:prstGeom prst="rect">
            <a:avLst/>
          </a:prstGeom>
        </p:spPr>
      </p:pic>
      <p:pic>
        <p:nvPicPr>
          <p:cNvPr id="11" name="Image 4" descr="preencoded.png"/>
          <p:cNvPicPr>
            <a:picLocks noChangeAspect="1"/>
          </p:cNvPicPr>
          <p:nvPr/>
        </p:nvPicPr>
        <p:blipFill>
          <a:blip r:embed="rId4"/>
          <a:stretch>
            <a:fillRect/>
          </a:stretch>
        </p:blipFill>
        <p:spPr>
          <a:xfrm>
            <a:off x="10292298" y="1907262"/>
            <a:ext cx="680442" cy="680442"/>
          </a:xfrm>
          <a:prstGeom prst="rect">
            <a:avLst/>
          </a:prstGeom>
        </p:spPr>
      </p:pic>
      <p:pic>
        <p:nvPicPr>
          <p:cNvPr id="12" name="Image 5" descr="preencoded.png"/>
          <p:cNvPicPr>
            <a:picLocks noChangeAspect="1"/>
          </p:cNvPicPr>
          <p:nvPr/>
        </p:nvPicPr>
        <p:blipFill>
          <a:blip r:embed="rId6"/>
          <a:stretch>
            <a:fillRect/>
          </a:stretch>
        </p:blipFill>
        <p:spPr>
          <a:xfrm>
            <a:off x="10496371" y="2077403"/>
            <a:ext cx="272177" cy="340162"/>
          </a:xfrm>
          <a:prstGeom prst="rect">
            <a:avLst/>
          </a:prstGeom>
        </p:spPr>
      </p:pic>
      <p:sp>
        <p:nvSpPr>
          <p:cNvPr id="13" name="Text 5"/>
          <p:cNvSpPr/>
          <p:nvPr/>
        </p:nvSpPr>
        <p:spPr>
          <a:xfrm>
            <a:off x="7685842" y="28143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Database</a:t>
            </a:r>
            <a:endParaRPr lang="en-US" sz="2200" dirty="0"/>
          </a:p>
        </p:txBody>
      </p:sp>
      <p:sp>
        <p:nvSpPr>
          <p:cNvPr id="14" name="Text 6"/>
          <p:cNvSpPr/>
          <p:nvPr/>
        </p:nvSpPr>
        <p:spPr>
          <a:xfrm>
            <a:off x="7685842" y="3304818"/>
            <a:ext cx="5893475" cy="1020485"/>
          </a:xfrm>
          <a:prstGeom prst="rect">
            <a:avLst/>
          </a:prstGeom>
          <a:noFill/>
          <a:ln/>
        </p:spPr>
        <p:txBody>
          <a:bodyPr wrap="square" lIns="0" tIns="0" rIns="0" bIns="0" rtlCol="0" anchor="t"/>
          <a:lstStyle/>
          <a:p>
            <a:pPr marL="0" indent="0" algn="l">
              <a:lnSpc>
                <a:spcPts val="2650"/>
              </a:lnSpc>
              <a:buNone/>
            </a:pPr>
            <a:r>
              <a:rPr lang="en-US" sz="1750" b="1" dirty="0">
                <a:solidFill>
                  <a:srgbClr val="384653"/>
                </a:solidFill>
                <a:latin typeface="Roboto" pitchFamily="34" charset="0"/>
                <a:ea typeface="Roboto" pitchFamily="34" charset="-122"/>
                <a:cs typeface="Roboto" pitchFamily="34" charset="-120"/>
              </a:rPr>
              <a:t>SQLite</a:t>
            </a:r>
            <a:r>
              <a:rPr lang="en-US" sz="1750" dirty="0">
                <a:solidFill>
                  <a:srgbClr val="384653"/>
                </a:solidFill>
                <a:latin typeface="Roboto" pitchFamily="34" charset="0"/>
                <a:ea typeface="Roboto" pitchFamily="34" charset="-122"/>
                <a:cs typeface="Roboto" pitchFamily="34" charset="-120"/>
              </a:rPr>
              <a:t> was selected for its simplicity, server-less operation, and ease of integration, ideal for managing relational data.</a:t>
            </a:r>
            <a:endParaRPr lang="en-US" sz="1750" dirty="0"/>
          </a:p>
        </p:txBody>
      </p:sp>
      <p:sp>
        <p:nvSpPr>
          <p:cNvPr id="15" name="Shape 7"/>
          <p:cNvSpPr/>
          <p:nvPr/>
        </p:nvSpPr>
        <p:spPr>
          <a:xfrm>
            <a:off x="793790" y="5149572"/>
            <a:ext cx="6407944" cy="2335173"/>
          </a:xfrm>
          <a:prstGeom prst="roundRect">
            <a:avLst>
              <a:gd name="adj" fmla="val 6265"/>
            </a:avLst>
          </a:prstGeom>
          <a:solidFill>
            <a:srgbClr val="FAF9F5"/>
          </a:solidFill>
          <a:ln/>
        </p:spPr>
        <p:txBody>
          <a:bodyPr/>
          <a:lstStyle/>
          <a:p>
            <a:endParaRPr lang="en-IN"/>
          </a:p>
        </p:txBody>
      </p:sp>
      <p:pic>
        <p:nvPicPr>
          <p:cNvPr id="16" name="Image 6" descr="preencoded.png"/>
          <p:cNvPicPr>
            <a:picLocks noChangeAspect="1"/>
          </p:cNvPicPr>
          <p:nvPr/>
        </p:nvPicPr>
        <p:blipFill>
          <a:blip r:embed="rId3"/>
          <a:stretch>
            <a:fillRect/>
          </a:stretch>
        </p:blipFill>
        <p:spPr>
          <a:xfrm>
            <a:off x="793790" y="5119092"/>
            <a:ext cx="6407944" cy="121920"/>
          </a:xfrm>
          <a:prstGeom prst="rect">
            <a:avLst/>
          </a:prstGeom>
        </p:spPr>
      </p:pic>
      <p:pic>
        <p:nvPicPr>
          <p:cNvPr id="17" name="Image 7" descr="preencoded.png"/>
          <p:cNvPicPr>
            <a:picLocks noChangeAspect="1"/>
          </p:cNvPicPr>
          <p:nvPr/>
        </p:nvPicPr>
        <p:blipFill>
          <a:blip r:embed="rId4"/>
          <a:stretch>
            <a:fillRect/>
          </a:stretch>
        </p:blipFill>
        <p:spPr>
          <a:xfrm>
            <a:off x="3657540" y="4809411"/>
            <a:ext cx="680442" cy="680442"/>
          </a:xfrm>
          <a:prstGeom prst="rect">
            <a:avLst/>
          </a:prstGeom>
        </p:spPr>
      </p:pic>
      <p:pic>
        <p:nvPicPr>
          <p:cNvPr id="18" name="Image 8" descr="preencoded.png"/>
          <p:cNvPicPr>
            <a:picLocks noChangeAspect="1"/>
          </p:cNvPicPr>
          <p:nvPr/>
        </p:nvPicPr>
        <p:blipFill>
          <a:blip r:embed="rId7"/>
          <a:stretch>
            <a:fillRect/>
          </a:stretch>
        </p:blipFill>
        <p:spPr>
          <a:xfrm>
            <a:off x="3861614" y="4979551"/>
            <a:ext cx="272177" cy="340162"/>
          </a:xfrm>
          <a:prstGeom prst="rect">
            <a:avLst/>
          </a:prstGeom>
        </p:spPr>
      </p:pic>
      <p:sp>
        <p:nvSpPr>
          <p:cNvPr id="19" name="Text 8"/>
          <p:cNvSpPr/>
          <p:nvPr/>
        </p:nvSpPr>
        <p:spPr>
          <a:xfrm>
            <a:off x="1051084" y="5716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Frontend</a:t>
            </a:r>
            <a:endParaRPr lang="en-US" sz="2200" dirty="0"/>
          </a:p>
        </p:txBody>
      </p:sp>
      <p:sp>
        <p:nvSpPr>
          <p:cNvPr id="20" name="Text 9"/>
          <p:cNvSpPr/>
          <p:nvPr/>
        </p:nvSpPr>
        <p:spPr>
          <a:xfrm>
            <a:off x="1051084" y="6206966"/>
            <a:ext cx="5893356" cy="680323"/>
          </a:xfrm>
          <a:prstGeom prst="rect">
            <a:avLst/>
          </a:prstGeom>
          <a:noFill/>
          <a:ln/>
        </p:spPr>
        <p:txBody>
          <a:bodyPr wrap="square" lIns="0" tIns="0" rIns="0" bIns="0" rtlCol="0" anchor="t"/>
          <a:lstStyle/>
          <a:p>
            <a:pPr marL="0" indent="0" algn="l">
              <a:lnSpc>
                <a:spcPts val="2650"/>
              </a:lnSpc>
              <a:buNone/>
            </a:pPr>
            <a:r>
              <a:rPr lang="en-US" sz="1750" b="1" dirty="0">
                <a:solidFill>
                  <a:srgbClr val="384653"/>
                </a:solidFill>
                <a:latin typeface="Roboto" pitchFamily="34" charset="0"/>
                <a:ea typeface="Roboto" pitchFamily="34" charset="-122"/>
                <a:cs typeface="Roboto" pitchFamily="34" charset="-120"/>
              </a:rPr>
              <a:t>HTML, CSS, Bootstrap,</a:t>
            </a:r>
            <a:r>
              <a:rPr lang="en-US" sz="1750" dirty="0">
                <a:solidFill>
                  <a:srgbClr val="384653"/>
                </a:solidFill>
                <a:latin typeface="Roboto" pitchFamily="34" charset="0"/>
                <a:ea typeface="Roboto" pitchFamily="34" charset="-122"/>
                <a:cs typeface="Roboto" pitchFamily="34" charset="-120"/>
              </a:rPr>
              <a:t> and </a:t>
            </a:r>
            <a:r>
              <a:rPr lang="en-US" sz="1750" b="1" dirty="0">
                <a:solidFill>
                  <a:srgbClr val="384653"/>
                </a:solidFill>
                <a:latin typeface="Roboto" pitchFamily="34" charset="0"/>
                <a:ea typeface="Roboto" pitchFamily="34" charset="-122"/>
                <a:cs typeface="Roboto" pitchFamily="34" charset="-120"/>
              </a:rPr>
              <a:t>Jinja2 Templates</a:t>
            </a:r>
            <a:r>
              <a:rPr lang="en-US" sz="1750" dirty="0">
                <a:solidFill>
                  <a:srgbClr val="384653"/>
                </a:solidFill>
                <a:latin typeface="Roboto" pitchFamily="34" charset="0"/>
                <a:ea typeface="Roboto" pitchFamily="34" charset="-122"/>
                <a:cs typeface="Roboto" pitchFamily="34" charset="-120"/>
              </a:rPr>
              <a:t> ensure a responsive, modern, and consistent user interface.</a:t>
            </a:r>
            <a:endParaRPr lang="en-US" sz="1750" dirty="0"/>
          </a:p>
        </p:txBody>
      </p:sp>
      <p:sp>
        <p:nvSpPr>
          <p:cNvPr id="21" name="Shape 10"/>
          <p:cNvSpPr/>
          <p:nvPr/>
        </p:nvSpPr>
        <p:spPr>
          <a:xfrm>
            <a:off x="7428548" y="5149572"/>
            <a:ext cx="6408063" cy="2335173"/>
          </a:xfrm>
          <a:prstGeom prst="roundRect">
            <a:avLst>
              <a:gd name="adj" fmla="val 6265"/>
            </a:avLst>
          </a:prstGeom>
          <a:solidFill>
            <a:srgbClr val="FAF9F5"/>
          </a:solidFill>
          <a:ln/>
        </p:spPr>
        <p:txBody>
          <a:bodyPr/>
          <a:lstStyle/>
          <a:p>
            <a:endParaRPr lang="en-IN"/>
          </a:p>
        </p:txBody>
      </p:sp>
      <p:pic>
        <p:nvPicPr>
          <p:cNvPr id="22" name="Image 9" descr="preencoded.png"/>
          <p:cNvPicPr>
            <a:picLocks noChangeAspect="1"/>
          </p:cNvPicPr>
          <p:nvPr/>
        </p:nvPicPr>
        <p:blipFill>
          <a:blip r:embed="rId3"/>
          <a:stretch>
            <a:fillRect/>
          </a:stretch>
        </p:blipFill>
        <p:spPr>
          <a:xfrm>
            <a:off x="7428548" y="5119092"/>
            <a:ext cx="6408063" cy="121920"/>
          </a:xfrm>
          <a:prstGeom prst="rect">
            <a:avLst/>
          </a:prstGeom>
        </p:spPr>
      </p:pic>
      <p:pic>
        <p:nvPicPr>
          <p:cNvPr id="23" name="Image 10" descr="preencoded.png"/>
          <p:cNvPicPr>
            <a:picLocks noChangeAspect="1"/>
          </p:cNvPicPr>
          <p:nvPr/>
        </p:nvPicPr>
        <p:blipFill>
          <a:blip r:embed="rId4"/>
          <a:stretch>
            <a:fillRect/>
          </a:stretch>
        </p:blipFill>
        <p:spPr>
          <a:xfrm>
            <a:off x="10292298" y="4809411"/>
            <a:ext cx="680442" cy="680442"/>
          </a:xfrm>
          <a:prstGeom prst="rect">
            <a:avLst/>
          </a:prstGeom>
        </p:spPr>
      </p:pic>
      <p:pic>
        <p:nvPicPr>
          <p:cNvPr id="24" name="Image 11" descr="preencoded.png"/>
          <p:cNvPicPr>
            <a:picLocks noChangeAspect="1"/>
          </p:cNvPicPr>
          <p:nvPr/>
        </p:nvPicPr>
        <p:blipFill>
          <a:blip r:embed="rId8"/>
          <a:stretch>
            <a:fillRect/>
          </a:stretch>
        </p:blipFill>
        <p:spPr>
          <a:xfrm>
            <a:off x="10496371" y="4979551"/>
            <a:ext cx="272177" cy="340162"/>
          </a:xfrm>
          <a:prstGeom prst="rect">
            <a:avLst/>
          </a:prstGeom>
        </p:spPr>
      </p:pic>
      <p:sp>
        <p:nvSpPr>
          <p:cNvPr id="25" name="Text 11"/>
          <p:cNvSpPr/>
          <p:nvPr/>
        </p:nvSpPr>
        <p:spPr>
          <a:xfrm>
            <a:off x="7685842" y="5716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Authentication</a:t>
            </a:r>
            <a:endParaRPr lang="en-US" sz="2200" dirty="0"/>
          </a:p>
        </p:txBody>
      </p:sp>
      <p:sp>
        <p:nvSpPr>
          <p:cNvPr id="26" name="Text 12"/>
          <p:cNvSpPr/>
          <p:nvPr/>
        </p:nvSpPr>
        <p:spPr>
          <a:xfrm>
            <a:off x="7685842" y="6206966"/>
            <a:ext cx="5893475" cy="1020485"/>
          </a:xfrm>
          <a:prstGeom prst="rect">
            <a:avLst/>
          </a:prstGeom>
          <a:noFill/>
          <a:ln/>
        </p:spPr>
        <p:txBody>
          <a:bodyPr wrap="square" lIns="0" tIns="0" rIns="0" bIns="0" rtlCol="0" anchor="t"/>
          <a:lstStyle/>
          <a:p>
            <a:pPr marL="0" indent="0" algn="l">
              <a:lnSpc>
                <a:spcPts val="2650"/>
              </a:lnSpc>
              <a:buNone/>
            </a:pPr>
            <a:r>
              <a:rPr lang="en-US" sz="1750" b="1" dirty="0">
                <a:solidFill>
                  <a:srgbClr val="384653"/>
                </a:solidFill>
                <a:latin typeface="Roboto" pitchFamily="34" charset="0"/>
                <a:ea typeface="Roboto" pitchFamily="34" charset="-122"/>
                <a:cs typeface="Roboto" pitchFamily="34" charset="-120"/>
              </a:rPr>
              <a:t>HTTP Basic Authentication</a:t>
            </a:r>
            <a:r>
              <a:rPr lang="en-US" sz="1750" dirty="0">
                <a:solidFill>
                  <a:srgbClr val="384653"/>
                </a:solidFill>
                <a:latin typeface="Roboto" pitchFamily="34" charset="0"/>
                <a:ea typeface="Roboto" pitchFamily="34" charset="-122"/>
                <a:cs typeface="Roboto" pitchFamily="34" charset="-120"/>
              </a:rPr>
              <a:t> secures administrative access, protecting material uploads and management functionalities.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01253" y="393859"/>
            <a:ext cx="3581162" cy="447675"/>
          </a:xfrm>
          <a:prstGeom prst="rect">
            <a:avLst/>
          </a:prstGeom>
          <a:noFill/>
          <a:ln/>
        </p:spPr>
        <p:txBody>
          <a:bodyPr wrap="none" lIns="0" tIns="0" rIns="0" bIns="0" rtlCol="0" anchor="t"/>
          <a:lstStyle/>
          <a:p>
            <a:pPr marL="0" indent="0" algn="l">
              <a:lnSpc>
                <a:spcPts val="3500"/>
              </a:lnSpc>
              <a:buNone/>
            </a:pPr>
            <a:r>
              <a:rPr lang="en-US" sz="2800" dirty="0">
                <a:solidFill>
                  <a:srgbClr val="2E3C4E"/>
                </a:solidFill>
                <a:latin typeface="Host Grotesk Medium" pitchFamily="34" charset="0"/>
                <a:ea typeface="Host Grotesk Medium" pitchFamily="34" charset="-122"/>
                <a:cs typeface="Host Grotesk Medium" pitchFamily="34" charset="-120"/>
              </a:rPr>
              <a:t>Core System Features</a:t>
            </a:r>
            <a:endParaRPr lang="en-US" sz="2800" dirty="0"/>
          </a:p>
        </p:txBody>
      </p:sp>
      <p:sp>
        <p:nvSpPr>
          <p:cNvPr id="3" name="Text 1"/>
          <p:cNvSpPr/>
          <p:nvPr/>
        </p:nvSpPr>
        <p:spPr>
          <a:xfrm>
            <a:off x="501253" y="1185148"/>
            <a:ext cx="6639282" cy="429578"/>
          </a:xfrm>
          <a:prstGeom prst="rect">
            <a:avLst/>
          </a:prstGeom>
          <a:noFill/>
          <a:ln/>
        </p:spPr>
        <p:txBody>
          <a:bodyPr wrap="square" lIns="0" tIns="0" rIns="0" bIns="0" rtlCol="0" anchor="t"/>
          <a:lstStyle/>
          <a:p>
            <a:pPr marL="0" indent="0" algn="l">
              <a:lnSpc>
                <a:spcPts val="1650"/>
              </a:lnSpc>
              <a:buNone/>
            </a:pPr>
            <a:r>
              <a:rPr lang="en-US" sz="1100" dirty="0">
                <a:solidFill>
                  <a:srgbClr val="384653"/>
                </a:solidFill>
                <a:latin typeface="Roboto" pitchFamily="34" charset="0"/>
                <a:ea typeface="Roboto" pitchFamily="34" charset="-122"/>
                <a:cs typeface="Roboto" pitchFamily="34" charset="-120"/>
              </a:rPr>
              <a:t>The system is designed with a dual-user approach, catering to both students and administrators with distinct functionalities.</a:t>
            </a:r>
            <a:endParaRPr lang="en-US" sz="1100" dirty="0"/>
          </a:p>
        </p:txBody>
      </p:sp>
      <p:sp>
        <p:nvSpPr>
          <p:cNvPr id="4" name="Text 2"/>
          <p:cNvSpPr/>
          <p:nvPr/>
        </p:nvSpPr>
        <p:spPr>
          <a:xfrm>
            <a:off x="501253" y="1743551"/>
            <a:ext cx="6639282" cy="214789"/>
          </a:xfrm>
          <a:prstGeom prst="rect">
            <a:avLst/>
          </a:prstGeom>
          <a:noFill/>
          <a:ln/>
        </p:spPr>
        <p:txBody>
          <a:bodyPr wrap="none" lIns="0" tIns="0" rIns="0" bIns="0" rtlCol="0" anchor="t"/>
          <a:lstStyle/>
          <a:p>
            <a:pPr marL="342900" indent="-342900" algn="l">
              <a:lnSpc>
                <a:spcPts val="1650"/>
              </a:lnSpc>
              <a:buSzPct val="100000"/>
              <a:buChar char="•"/>
            </a:pPr>
            <a:r>
              <a:rPr lang="en-US" sz="1100" b="1" dirty="0">
                <a:solidFill>
                  <a:srgbClr val="384653"/>
                </a:solidFill>
                <a:latin typeface="Roboto" pitchFamily="34" charset="0"/>
                <a:ea typeface="Roboto" pitchFamily="34" charset="-122"/>
                <a:cs typeface="Roboto" pitchFamily="34" charset="-120"/>
              </a:rPr>
              <a:t>Student Access:</a:t>
            </a:r>
            <a:r>
              <a:rPr lang="en-US" sz="1100" dirty="0">
                <a:solidFill>
                  <a:srgbClr val="384653"/>
                </a:solidFill>
                <a:latin typeface="Roboto" pitchFamily="34" charset="0"/>
                <a:ea typeface="Roboto" pitchFamily="34" charset="-122"/>
                <a:cs typeface="Roboto" pitchFamily="34" charset="-120"/>
              </a:rPr>
              <a:t> Browse and download materials without a login.</a:t>
            </a:r>
            <a:endParaRPr lang="en-US" sz="1100" dirty="0"/>
          </a:p>
        </p:txBody>
      </p:sp>
      <p:sp>
        <p:nvSpPr>
          <p:cNvPr id="5" name="Text 3"/>
          <p:cNvSpPr/>
          <p:nvPr/>
        </p:nvSpPr>
        <p:spPr>
          <a:xfrm>
            <a:off x="501253" y="2008465"/>
            <a:ext cx="6639282" cy="214789"/>
          </a:xfrm>
          <a:prstGeom prst="rect">
            <a:avLst/>
          </a:prstGeom>
          <a:noFill/>
          <a:ln/>
        </p:spPr>
        <p:txBody>
          <a:bodyPr wrap="none" lIns="0" tIns="0" rIns="0" bIns="0" rtlCol="0" anchor="t"/>
          <a:lstStyle/>
          <a:p>
            <a:pPr marL="342900" indent="-342900" algn="l">
              <a:lnSpc>
                <a:spcPts val="1650"/>
              </a:lnSpc>
              <a:buSzPct val="100000"/>
              <a:buChar char="•"/>
            </a:pPr>
            <a:r>
              <a:rPr lang="en-US" sz="1100" b="1" dirty="0">
                <a:solidFill>
                  <a:srgbClr val="384653"/>
                </a:solidFill>
                <a:latin typeface="Roboto" pitchFamily="34" charset="0"/>
                <a:ea typeface="Roboto" pitchFamily="34" charset="-122"/>
                <a:cs typeface="Roboto" pitchFamily="34" charset="-120"/>
              </a:rPr>
              <a:t>Intuitive Navigation:</a:t>
            </a:r>
            <a:r>
              <a:rPr lang="en-US" sz="1100" dirty="0">
                <a:solidFill>
                  <a:srgbClr val="384653"/>
                </a:solidFill>
                <a:latin typeface="Roboto" pitchFamily="34" charset="0"/>
                <a:ea typeface="Roboto" pitchFamily="34" charset="-122"/>
                <a:cs typeface="Roboto" pitchFamily="34" charset="-120"/>
              </a:rPr>
              <a:t> Seamlessly navigate through Departments, Semesters, and Subjects.</a:t>
            </a:r>
            <a:endParaRPr lang="en-US" sz="1100" dirty="0"/>
          </a:p>
        </p:txBody>
      </p:sp>
      <p:sp>
        <p:nvSpPr>
          <p:cNvPr id="6" name="Text 4"/>
          <p:cNvSpPr/>
          <p:nvPr/>
        </p:nvSpPr>
        <p:spPr>
          <a:xfrm>
            <a:off x="501253" y="2273379"/>
            <a:ext cx="6639282" cy="214789"/>
          </a:xfrm>
          <a:prstGeom prst="rect">
            <a:avLst/>
          </a:prstGeom>
          <a:noFill/>
          <a:ln/>
        </p:spPr>
        <p:txBody>
          <a:bodyPr wrap="none" lIns="0" tIns="0" rIns="0" bIns="0" rtlCol="0" anchor="t"/>
          <a:lstStyle/>
          <a:p>
            <a:pPr marL="342900" indent="-342900" algn="l">
              <a:lnSpc>
                <a:spcPts val="1650"/>
              </a:lnSpc>
              <a:buSzPct val="100000"/>
              <a:buChar char="•"/>
            </a:pPr>
            <a:r>
              <a:rPr lang="en-US" sz="1100" b="1" dirty="0">
                <a:solidFill>
                  <a:srgbClr val="384653"/>
                </a:solidFill>
                <a:latin typeface="Roboto" pitchFamily="34" charset="0"/>
                <a:ea typeface="Roboto" pitchFamily="34" charset="-122"/>
                <a:cs typeface="Roboto" pitchFamily="34" charset="-120"/>
              </a:rPr>
              <a:t>Direct Downloads:</a:t>
            </a:r>
            <a:r>
              <a:rPr lang="en-US" sz="1100" dirty="0">
                <a:solidFill>
                  <a:srgbClr val="384653"/>
                </a:solidFill>
                <a:latin typeface="Roboto" pitchFamily="34" charset="0"/>
                <a:ea typeface="Roboto" pitchFamily="34" charset="-122"/>
                <a:cs typeface="Roboto" pitchFamily="34" charset="-120"/>
              </a:rPr>
              <a:t> Immediate access to academic files for students.</a:t>
            </a:r>
            <a:endParaRPr lang="en-US" sz="1100" dirty="0"/>
          </a:p>
        </p:txBody>
      </p:sp>
      <p:pic>
        <p:nvPicPr>
          <p:cNvPr id="7" name="Image 0" descr="preencoded.png"/>
          <p:cNvPicPr>
            <a:picLocks noChangeAspect="1"/>
          </p:cNvPicPr>
          <p:nvPr/>
        </p:nvPicPr>
        <p:blipFill>
          <a:blip r:embed="rId3"/>
          <a:stretch>
            <a:fillRect/>
          </a:stretch>
        </p:blipFill>
        <p:spPr>
          <a:xfrm>
            <a:off x="7497485" y="1217414"/>
            <a:ext cx="6639282" cy="6639282"/>
          </a:xfrm>
          <a:prstGeom prst="rect">
            <a:avLst/>
          </a:prstGeom>
        </p:spPr>
      </p:pic>
      <p:sp>
        <p:nvSpPr>
          <p:cNvPr id="8" name="Shape 5"/>
          <p:cNvSpPr/>
          <p:nvPr/>
        </p:nvSpPr>
        <p:spPr>
          <a:xfrm>
            <a:off x="501253" y="8178879"/>
            <a:ext cx="6760250" cy="429697"/>
          </a:xfrm>
          <a:prstGeom prst="roundRect">
            <a:avLst>
              <a:gd name="adj" fmla="val 480047"/>
            </a:avLst>
          </a:prstGeom>
          <a:solidFill>
            <a:srgbClr val="D9EDF2"/>
          </a:solidFill>
          <a:ln w="7620">
            <a:solidFill>
              <a:srgbClr val="BFD3D8"/>
            </a:solidFill>
            <a:prstDash val="solid"/>
          </a:ln>
        </p:spPr>
        <p:txBody>
          <a:bodyPr/>
          <a:lstStyle/>
          <a:p>
            <a:endParaRPr lang="en-IN"/>
          </a:p>
        </p:txBody>
      </p:sp>
      <p:pic>
        <p:nvPicPr>
          <p:cNvPr id="9" name="Image 1" descr="preencoded.png"/>
          <p:cNvPicPr>
            <a:picLocks noChangeAspect="1"/>
          </p:cNvPicPr>
          <p:nvPr/>
        </p:nvPicPr>
        <p:blipFill>
          <a:blip r:embed="rId4"/>
          <a:stretch>
            <a:fillRect/>
          </a:stretch>
        </p:blipFill>
        <p:spPr>
          <a:xfrm>
            <a:off x="3773924" y="8259485"/>
            <a:ext cx="214789" cy="268486"/>
          </a:xfrm>
          <a:prstGeom prst="rect">
            <a:avLst/>
          </a:prstGeom>
        </p:spPr>
      </p:pic>
      <p:sp>
        <p:nvSpPr>
          <p:cNvPr id="10" name="Text 6"/>
          <p:cNvSpPr/>
          <p:nvPr/>
        </p:nvSpPr>
        <p:spPr>
          <a:xfrm>
            <a:off x="644485" y="8751808"/>
            <a:ext cx="1790581" cy="223838"/>
          </a:xfrm>
          <a:prstGeom prst="rect">
            <a:avLst/>
          </a:prstGeom>
          <a:noFill/>
          <a:ln/>
        </p:spPr>
        <p:txBody>
          <a:bodyPr wrap="none" lIns="0" tIns="0" rIns="0" bIns="0" rtlCol="0" anchor="t"/>
          <a:lstStyle/>
          <a:p>
            <a:pPr marL="0" indent="0" algn="l">
              <a:lnSpc>
                <a:spcPts val="1750"/>
              </a:lnSpc>
              <a:buNone/>
            </a:pPr>
            <a:r>
              <a:rPr lang="en-US" sz="1400" dirty="0">
                <a:solidFill>
                  <a:srgbClr val="384653"/>
                </a:solidFill>
                <a:latin typeface="Host Grotesk Medium" pitchFamily="34" charset="0"/>
                <a:ea typeface="Host Grotesk Medium" pitchFamily="34" charset="-122"/>
                <a:cs typeface="Host Grotesk Medium" pitchFamily="34" charset="-120"/>
              </a:rPr>
              <a:t>Admin Uploads</a:t>
            </a:r>
            <a:endParaRPr lang="en-US" sz="1400" dirty="0"/>
          </a:p>
        </p:txBody>
      </p:sp>
      <p:sp>
        <p:nvSpPr>
          <p:cNvPr id="11" name="Text 7"/>
          <p:cNvSpPr/>
          <p:nvPr/>
        </p:nvSpPr>
        <p:spPr>
          <a:xfrm>
            <a:off x="644485" y="9061490"/>
            <a:ext cx="6473785" cy="214789"/>
          </a:xfrm>
          <a:prstGeom prst="rect">
            <a:avLst/>
          </a:prstGeom>
          <a:noFill/>
          <a:ln/>
        </p:spPr>
        <p:txBody>
          <a:bodyPr wrap="none" lIns="0" tIns="0" rIns="0" bIns="0" rtlCol="0" anchor="t"/>
          <a:lstStyle/>
          <a:p>
            <a:pPr marL="0" indent="0" algn="l">
              <a:lnSpc>
                <a:spcPts val="1650"/>
              </a:lnSpc>
              <a:buNone/>
            </a:pPr>
            <a:r>
              <a:rPr lang="en-US" sz="1100" dirty="0">
                <a:solidFill>
                  <a:srgbClr val="384653"/>
                </a:solidFill>
                <a:latin typeface="Roboto" pitchFamily="34" charset="0"/>
                <a:ea typeface="Roboto" pitchFamily="34" charset="-122"/>
                <a:cs typeface="Roboto" pitchFamily="34" charset="-120"/>
              </a:rPr>
              <a:t>Secure panel for uploading new academic materials.</a:t>
            </a:r>
            <a:endParaRPr lang="en-US" sz="1100" dirty="0"/>
          </a:p>
        </p:txBody>
      </p:sp>
      <p:sp>
        <p:nvSpPr>
          <p:cNvPr id="12" name="Shape 8"/>
          <p:cNvSpPr/>
          <p:nvPr/>
        </p:nvSpPr>
        <p:spPr>
          <a:xfrm>
            <a:off x="7368897" y="8178879"/>
            <a:ext cx="6760250" cy="429697"/>
          </a:xfrm>
          <a:prstGeom prst="roundRect">
            <a:avLst>
              <a:gd name="adj" fmla="val 480047"/>
            </a:avLst>
          </a:prstGeom>
          <a:solidFill>
            <a:srgbClr val="D9EDF2"/>
          </a:solidFill>
          <a:ln w="7620">
            <a:solidFill>
              <a:srgbClr val="BFD3D8"/>
            </a:solidFill>
            <a:prstDash val="solid"/>
          </a:ln>
        </p:spPr>
        <p:txBody>
          <a:bodyPr/>
          <a:lstStyle/>
          <a:p>
            <a:endParaRPr lang="en-IN"/>
          </a:p>
        </p:txBody>
      </p:sp>
      <p:pic>
        <p:nvPicPr>
          <p:cNvPr id="13" name="Image 2" descr="preencoded.png"/>
          <p:cNvPicPr>
            <a:picLocks noChangeAspect="1"/>
          </p:cNvPicPr>
          <p:nvPr/>
        </p:nvPicPr>
        <p:blipFill>
          <a:blip r:embed="rId5"/>
          <a:stretch>
            <a:fillRect/>
          </a:stretch>
        </p:blipFill>
        <p:spPr>
          <a:xfrm>
            <a:off x="10641568" y="8259485"/>
            <a:ext cx="214789" cy="268486"/>
          </a:xfrm>
          <a:prstGeom prst="rect">
            <a:avLst/>
          </a:prstGeom>
        </p:spPr>
      </p:pic>
      <p:sp>
        <p:nvSpPr>
          <p:cNvPr id="14" name="Text 9"/>
          <p:cNvSpPr/>
          <p:nvPr/>
        </p:nvSpPr>
        <p:spPr>
          <a:xfrm>
            <a:off x="7512129" y="8751808"/>
            <a:ext cx="1794629" cy="223838"/>
          </a:xfrm>
          <a:prstGeom prst="rect">
            <a:avLst/>
          </a:prstGeom>
          <a:noFill/>
          <a:ln/>
        </p:spPr>
        <p:txBody>
          <a:bodyPr wrap="none" lIns="0" tIns="0" rIns="0" bIns="0" rtlCol="0" anchor="t"/>
          <a:lstStyle/>
          <a:p>
            <a:pPr marL="0" indent="0" algn="l">
              <a:lnSpc>
                <a:spcPts val="1750"/>
              </a:lnSpc>
              <a:buNone/>
            </a:pPr>
            <a:r>
              <a:rPr lang="en-US" sz="1400" dirty="0">
                <a:solidFill>
                  <a:srgbClr val="384653"/>
                </a:solidFill>
                <a:latin typeface="Host Grotesk Medium" pitchFamily="34" charset="0"/>
                <a:ea typeface="Host Grotesk Medium" pitchFamily="34" charset="-122"/>
                <a:cs typeface="Host Grotesk Medium" pitchFamily="34" charset="-120"/>
              </a:rPr>
              <a:t>Material Management</a:t>
            </a:r>
            <a:endParaRPr lang="en-US" sz="1400" dirty="0"/>
          </a:p>
        </p:txBody>
      </p:sp>
      <p:sp>
        <p:nvSpPr>
          <p:cNvPr id="15" name="Text 10"/>
          <p:cNvSpPr/>
          <p:nvPr/>
        </p:nvSpPr>
        <p:spPr>
          <a:xfrm>
            <a:off x="7512129" y="9061490"/>
            <a:ext cx="6473785" cy="214789"/>
          </a:xfrm>
          <a:prstGeom prst="rect">
            <a:avLst/>
          </a:prstGeom>
          <a:noFill/>
          <a:ln/>
        </p:spPr>
        <p:txBody>
          <a:bodyPr wrap="none" lIns="0" tIns="0" rIns="0" bIns="0" rtlCol="0" anchor="t"/>
          <a:lstStyle/>
          <a:p>
            <a:pPr marL="0" indent="0" algn="l">
              <a:lnSpc>
                <a:spcPts val="1650"/>
              </a:lnSpc>
              <a:buNone/>
            </a:pPr>
            <a:r>
              <a:rPr lang="en-US" sz="1100" dirty="0">
                <a:solidFill>
                  <a:srgbClr val="384653"/>
                </a:solidFill>
                <a:latin typeface="Roboto" pitchFamily="34" charset="0"/>
                <a:ea typeface="Roboto" pitchFamily="34" charset="-122"/>
                <a:cs typeface="Roboto" pitchFamily="34" charset="-120"/>
              </a:rPr>
              <a:t>Administrators can delete outdated or incorrect materials with ease.</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6642" y="919639"/>
            <a:ext cx="5405318" cy="675680"/>
          </a:xfrm>
          <a:prstGeom prst="rect">
            <a:avLst/>
          </a:prstGeom>
          <a:noFill/>
          <a:ln/>
        </p:spPr>
        <p:txBody>
          <a:bodyPr wrap="none" lIns="0" tIns="0" rIns="0" bIns="0" rtlCol="0" anchor="t"/>
          <a:lstStyle/>
          <a:p>
            <a:pPr marL="0" indent="0" algn="l">
              <a:lnSpc>
                <a:spcPts val="5300"/>
              </a:lnSpc>
              <a:buNone/>
            </a:pPr>
            <a:r>
              <a:rPr lang="en-US" sz="4250" dirty="0">
                <a:solidFill>
                  <a:srgbClr val="2E3C4E"/>
                </a:solidFill>
                <a:latin typeface="Host Grotesk Medium" pitchFamily="34" charset="0"/>
                <a:ea typeface="Host Grotesk Medium" pitchFamily="34" charset="-122"/>
                <a:cs typeface="Host Grotesk Medium" pitchFamily="34" charset="-120"/>
              </a:rPr>
              <a:t>System Architecture</a:t>
            </a:r>
            <a:endParaRPr lang="en-US" sz="4250" dirty="0"/>
          </a:p>
        </p:txBody>
      </p:sp>
      <p:pic>
        <p:nvPicPr>
          <p:cNvPr id="3" name="Image 0" descr="preencoded.png"/>
          <p:cNvPicPr>
            <a:picLocks noChangeAspect="1"/>
          </p:cNvPicPr>
          <p:nvPr/>
        </p:nvPicPr>
        <p:blipFill>
          <a:blip r:embed="rId3"/>
          <a:stretch>
            <a:fillRect/>
          </a:stretch>
        </p:blipFill>
        <p:spPr>
          <a:xfrm>
            <a:off x="756642" y="2162651"/>
            <a:ext cx="1080968" cy="1634728"/>
          </a:xfrm>
          <a:prstGeom prst="rect">
            <a:avLst/>
          </a:prstGeom>
        </p:spPr>
      </p:pic>
      <p:sp>
        <p:nvSpPr>
          <p:cNvPr id="4" name="Text 1"/>
          <p:cNvSpPr/>
          <p:nvPr/>
        </p:nvSpPr>
        <p:spPr>
          <a:xfrm>
            <a:off x="2053709" y="2378750"/>
            <a:ext cx="2702600" cy="337780"/>
          </a:xfrm>
          <a:prstGeom prst="rect">
            <a:avLst/>
          </a:prstGeom>
          <a:noFill/>
          <a:ln/>
        </p:spPr>
        <p:txBody>
          <a:bodyPr wrap="none" lIns="0" tIns="0" rIns="0" bIns="0" rtlCol="0" anchor="t"/>
          <a:lstStyle/>
          <a:p>
            <a:pPr marL="0" indent="0" algn="l">
              <a:lnSpc>
                <a:spcPts val="2650"/>
              </a:lnSpc>
              <a:buNone/>
            </a:pPr>
            <a:r>
              <a:rPr lang="en-US" sz="2100" dirty="0">
                <a:solidFill>
                  <a:srgbClr val="384653"/>
                </a:solidFill>
                <a:latin typeface="Host Grotesk Medium" pitchFamily="34" charset="0"/>
                <a:ea typeface="Host Grotesk Medium" pitchFamily="34" charset="-122"/>
                <a:cs typeface="Host Grotesk Medium" pitchFamily="34" charset="-120"/>
              </a:rPr>
              <a:t>Flask Application</a:t>
            </a:r>
            <a:endParaRPr lang="en-US" sz="2100" dirty="0"/>
          </a:p>
        </p:txBody>
      </p:sp>
      <p:sp>
        <p:nvSpPr>
          <p:cNvPr id="5" name="Text 2"/>
          <p:cNvSpPr/>
          <p:nvPr/>
        </p:nvSpPr>
        <p:spPr>
          <a:xfrm>
            <a:off x="2053709" y="2932628"/>
            <a:ext cx="4997768" cy="648653"/>
          </a:xfrm>
          <a:prstGeom prst="rect">
            <a:avLst/>
          </a:prstGeom>
          <a:noFill/>
          <a:ln/>
        </p:spPr>
        <p:txBody>
          <a:bodyPr wrap="square" lIns="0" tIns="0" rIns="0" bIns="0" rtlCol="0" anchor="t"/>
          <a:lstStyle/>
          <a:p>
            <a:pPr marL="0" indent="0" algn="l">
              <a:lnSpc>
                <a:spcPts val="2550"/>
              </a:lnSpc>
              <a:buNone/>
            </a:pPr>
            <a:r>
              <a:rPr lang="en-US" sz="1700" dirty="0">
                <a:solidFill>
                  <a:srgbClr val="384653"/>
                </a:solidFill>
                <a:latin typeface="Roboto" pitchFamily="34" charset="0"/>
                <a:ea typeface="Roboto" pitchFamily="34" charset="-122"/>
                <a:cs typeface="Roboto" pitchFamily="34" charset="-120"/>
              </a:rPr>
              <a:t>The core web application, built with Flask, handles all requests and serves as the central hub.</a:t>
            </a:r>
            <a:endParaRPr lang="en-US" sz="1700" dirty="0"/>
          </a:p>
        </p:txBody>
      </p:sp>
      <p:pic>
        <p:nvPicPr>
          <p:cNvPr id="6" name="Image 1" descr="preencoded.png"/>
          <p:cNvPicPr>
            <a:picLocks noChangeAspect="1"/>
          </p:cNvPicPr>
          <p:nvPr/>
        </p:nvPicPr>
        <p:blipFill>
          <a:blip r:embed="rId4"/>
          <a:stretch>
            <a:fillRect/>
          </a:stretch>
        </p:blipFill>
        <p:spPr>
          <a:xfrm>
            <a:off x="756642" y="3797379"/>
            <a:ext cx="1080968" cy="1634728"/>
          </a:xfrm>
          <a:prstGeom prst="rect">
            <a:avLst/>
          </a:prstGeom>
        </p:spPr>
      </p:pic>
      <p:sp>
        <p:nvSpPr>
          <p:cNvPr id="7" name="Text 3"/>
          <p:cNvSpPr/>
          <p:nvPr/>
        </p:nvSpPr>
        <p:spPr>
          <a:xfrm>
            <a:off x="2053709" y="4013478"/>
            <a:ext cx="2702600" cy="337780"/>
          </a:xfrm>
          <a:prstGeom prst="rect">
            <a:avLst/>
          </a:prstGeom>
          <a:noFill/>
          <a:ln/>
        </p:spPr>
        <p:txBody>
          <a:bodyPr wrap="none" lIns="0" tIns="0" rIns="0" bIns="0" rtlCol="0" anchor="t"/>
          <a:lstStyle/>
          <a:p>
            <a:pPr marL="0" indent="0" algn="l">
              <a:lnSpc>
                <a:spcPts val="2650"/>
              </a:lnSpc>
              <a:buNone/>
            </a:pPr>
            <a:r>
              <a:rPr lang="en-US" sz="2100" dirty="0">
                <a:solidFill>
                  <a:srgbClr val="384653"/>
                </a:solidFill>
                <a:latin typeface="Host Grotesk Medium" pitchFamily="34" charset="0"/>
                <a:ea typeface="Host Grotesk Medium" pitchFamily="34" charset="-122"/>
                <a:cs typeface="Host Grotesk Medium" pitchFamily="34" charset="-120"/>
              </a:rPr>
              <a:t>REST API Support</a:t>
            </a:r>
            <a:endParaRPr lang="en-US" sz="2100" dirty="0"/>
          </a:p>
        </p:txBody>
      </p:sp>
      <p:sp>
        <p:nvSpPr>
          <p:cNvPr id="8" name="Text 4"/>
          <p:cNvSpPr/>
          <p:nvPr/>
        </p:nvSpPr>
        <p:spPr>
          <a:xfrm>
            <a:off x="2053709" y="4567357"/>
            <a:ext cx="4997768" cy="648653"/>
          </a:xfrm>
          <a:prstGeom prst="rect">
            <a:avLst/>
          </a:prstGeom>
          <a:noFill/>
          <a:ln/>
        </p:spPr>
        <p:txBody>
          <a:bodyPr wrap="square" lIns="0" tIns="0" rIns="0" bIns="0" rtlCol="0" anchor="t"/>
          <a:lstStyle/>
          <a:p>
            <a:pPr marL="0" indent="0" algn="l">
              <a:lnSpc>
                <a:spcPts val="2550"/>
              </a:lnSpc>
              <a:buNone/>
            </a:pPr>
            <a:r>
              <a:rPr lang="en-US" sz="1700" dirty="0">
                <a:solidFill>
                  <a:srgbClr val="384653"/>
                </a:solidFill>
                <a:latin typeface="Roboto" pitchFamily="34" charset="0"/>
                <a:ea typeface="Roboto" pitchFamily="34" charset="-122"/>
                <a:cs typeface="Roboto" pitchFamily="34" charset="-120"/>
              </a:rPr>
              <a:t>Enables seamless communication between the frontend and backend, facilitating data exchange.</a:t>
            </a:r>
            <a:endParaRPr lang="en-US" sz="1700" dirty="0"/>
          </a:p>
        </p:txBody>
      </p:sp>
      <p:pic>
        <p:nvPicPr>
          <p:cNvPr id="9" name="Image 2" descr="preencoded.png"/>
          <p:cNvPicPr>
            <a:picLocks noChangeAspect="1"/>
          </p:cNvPicPr>
          <p:nvPr/>
        </p:nvPicPr>
        <p:blipFill>
          <a:blip r:embed="rId5"/>
          <a:stretch>
            <a:fillRect/>
          </a:stretch>
        </p:blipFill>
        <p:spPr>
          <a:xfrm>
            <a:off x="756642" y="5432107"/>
            <a:ext cx="1080968" cy="1634728"/>
          </a:xfrm>
          <a:prstGeom prst="rect">
            <a:avLst/>
          </a:prstGeom>
        </p:spPr>
      </p:pic>
      <p:sp>
        <p:nvSpPr>
          <p:cNvPr id="10" name="Text 5"/>
          <p:cNvSpPr/>
          <p:nvPr/>
        </p:nvSpPr>
        <p:spPr>
          <a:xfrm>
            <a:off x="2053709" y="5648206"/>
            <a:ext cx="2702600" cy="337780"/>
          </a:xfrm>
          <a:prstGeom prst="rect">
            <a:avLst/>
          </a:prstGeom>
          <a:noFill/>
          <a:ln/>
        </p:spPr>
        <p:txBody>
          <a:bodyPr wrap="none" lIns="0" tIns="0" rIns="0" bIns="0" rtlCol="0" anchor="t"/>
          <a:lstStyle/>
          <a:p>
            <a:pPr marL="0" indent="0" algn="l">
              <a:lnSpc>
                <a:spcPts val="2650"/>
              </a:lnSpc>
              <a:buNone/>
            </a:pPr>
            <a:r>
              <a:rPr lang="en-US" sz="2100" dirty="0">
                <a:solidFill>
                  <a:srgbClr val="384653"/>
                </a:solidFill>
                <a:latin typeface="Host Grotesk Medium" pitchFamily="34" charset="0"/>
                <a:ea typeface="Host Grotesk Medium" pitchFamily="34" charset="-122"/>
                <a:cs typeface="Host Grotesk Medium" pitchFamily="34" charset="-120"/>
              </a:rPr>
              <a:t>File Storage</a:t>
            </a:r>
            <a:endParaRPr lang="en-US" sz="2100" dirty="0"/>
          </a:p>
        </p:txBody>
      </p:sp>
      <p:sp>
        <p:nvSpPr>
          <p:cNvPr id="11" name="Text 6"/>
          <p:cNvSpPr/>
          <p:nvPr/>
        </p:nvSpPr>
        <p:spPr>
          <a:xfrm>
            <a:off x="2053709" y="6202085"/>
            <a:ext cx="4997768" cy="648653"/>
          </a:xfrm>
          <a:prstGeom prst="rect">
            <a:avLst/>
          </a:prstGeom>
          <a:noFill/>
          <a:ln/>
        </p:spPr>
        <p:txBody>
          <a:bodyPr wrap="square" lIns="0" tIns="0" rIns="0" bIns="0" rtlCol="0" anchor="t"/>
          <a:lstStyle/>
          <a:p>
            <a:pPr marL="0" indent="0" algn="l">
              <a:lnSpc>
                <a:spcPts val="2550"/>
              </a:lnSpc>
              <a:buNone/>
            </a:pPr>
            <a:r>
              <a:rPr lang="en-US" sz="1700" dirty="0">
                <a:solidFill>
                  <a:srgbClr val="384653"/>
                </a:solidFill>
                <a:latin typeface="Roboto" pitchFamily="34" charset="0"/>
                <a:ea typeface="Roboto" pitchFamily="34" charset="-122"/>
                <a:cs typeface="Roboto" pitchFamily="34" charset="-120"/>
              </a:rPr>
              <a:t>Materials are securely stored within the server's filesystem under a dedicated 'uploads' directory.</a:t>
            </a:r>
            <a:endParaRPr lang="en-US" sz="1700" dirty="0"/>
          </a:p>
        </p:txBody>
      </p:sp>
      <p:sp>
        <p:nvSpPr>
          <p:cNvPr id="12" name="Text 7"/>
          <p:cNvSpPr/>
          <p:nvPr/>
        </p:nvSpPr>
        <p:spPr>
          <a:xfrm>
            <a:off x="7586543" y="2135624"/>
            <a:ext cx="3243143" cy="405408"/>
          </a:xfrm>
          <a:prstGeom prst="rect">
            <a:avLst/>
          </a:prstGeom>
          <a:noFill/>
          <a:ln/>
        </p:spPr>
        <p:txBody>
          <a:bodyPr wrap="none" lIns="0" tIns="0" rIns="0" bIns="0" rtlCol="0" anchor="t"/>
          <a:lstStyle/>
          <a:p>
            <a:pPr marL="0" indent="0" algn="l">
              <a:lnSpc>
                <a:spcPts val="3150"/>
              </a:lnSpc>
              <a:buNone/>
            </a:pPr>
            <a:r>
              <a:rPr lang="en-US" sz="2550" dirty="0">
                <a:solidFill>
                  <a:srgbClr val="2E3C4E"/>
                </a:solidFill>
                <a:latin typeface="Host Grotesk Medium" pitchFamily="34" charset="0"/>
                <a:ea typeface="Host Grotesk Medium" pitchFamily="34" charset="-122"/>
                <a:cs typeface="Host Grotesk Medium" pitchFamily="34" charset="-120"/>
              </a:rPr>
              <a:t>Database Schema</a:t>
            </a:r>
            <a:endParaRPr lang="en-US" sz="2550" dirty="0"/>
          </a:p>
        </p:txBody>
      </p:sp>
      <p:sp>
        <p:nvSpPr>
          <p:cNvPr id="13" name="Shape 8"/>
          <p:cNvSpPr/>
          <p:nvPr/>
        </p:nvSpPr>
        <p:spPr>
          <a:xfrm>
            <a:off x="7586543" y="2784158"/>
            <a:ext cx="6294834" cy="2735104"/>
          </a:xfrm>
          <a:prstGeom prst="roundRect">
            <a:avLst>
              <a:gd name="adj" fmla="val 3320"/>
            </a:avLst>
          </a:prstGeom>
          <a:noFill/>
          <a:ln w="7620">
            <a:solidFill>
              <a:srgbClr val="000000">
                <a:alpha val="8000"/>
              </a:srgbClr>
            </a:solidFill>
            <a:prstDash val="solid"/>
          </a:ln>
        </p:spPr>
        <p:txBody>
          <a:bodyPr/>
          <a:lstStyle/>
          <a:p>
            <a:endParaRPr lang="en-IN"/>
          </a:p>
        </p:txBody>
      </p:sp>
      <p:sp>
        <p:nvSpPr>
          <p:cNvPr id="14" name="Shape 9"/>
          <p:cNvSpPr/>
          <p:nvPr/>
        </p:nvSpPr>
        <p:spPr>
          <a:xfrm>
            <a:off x="7594163" y="2791778"/>
            <a:ext cx="6279594" cy="598884"/>
          </a:xfrm>
          <a:prstGeom prst="rect">
            <a:avLst/>
          </a:prstGeom>
          <a:solidFill>
            <a:srgbClr val="FFFFFF">
              <a:alpha val="4000"/>
            </a:srgbClr>
          </a:solidFill>
          <a:ln/>
        </p:spPr>
        <p:txBody>
          <a:bodyPr/>
          <a:lstStyle/>
          <a:p>
            <a:endParaRPr lang="en-IN"/>
          </a:p>
        </p:txBody>
      </p:sp>
      <p:sp>
        <p:nvSpPr>
          <p:cNvPr id="15" name="Text 10"/>
          <p:cNvSpPr/>
          <p:nvPr/>
        </p:nvSpPr>
        <p:spPr>
          <a:xfrm>
            <a:off x="7810262" y="2929057"/>
            <a:ext cx="2703790" cy="324326"/>
          </a:xfrm>
          <a:prstGeom prst="rect">
            <a:avLst/>
          </a:prstGeom>
          <a:noFill/>
          <a:ln/>
        </p:spPr>
        <p:txBody>
          <a:bodyPr wrap="none" lIns="0" tIns="0" rIns="0" bIns="0" rtlCol="0" anchor="t"/>
          <a:lstStyle/>
          <a:p>
            <a:pPr marL="0" indent="0" algn="l">
              <a:lnSpc>
                <a:spcPts val="2550"/>
              </a:lnSpc>
              <a:buNone/>
            </a:pPr>
            <a:r>
              <a:rPr lang="en-US" sz="1700" dirty="0">
                <a:solidFill>
                  <a:srgbClr val="384653"/>
                </a:solidFill>
                <a:latin typeface="Roboto" pitchFamily="34" charset="0"/>
                <a:ea typeface="Roboto" pitchFamily="34" charset="-122"/>
                <a:cs typeface="Roboto" pitchFamily="34" charset="-120"/>
              </a:rPr>
              <a:t>Departments</a:t>
            </a:r>
            <a:endParaRPr lang="en-US" sz="1700" dirty="0"/>
          </a:p>
        </p:txBody>
      </p:sp>
      <p:sp>
        <p:nvSpPr>
          <p:cNvPr id="16" name="Text 11"/>
          <p:cNvSpPr/>
          <p:nvPr/>
        </p:nvSpPr>
        <p:spPr>
          <a:xfrm>
            <a:off x="10953869" y="2929057"/>
            <a:ext cx="2703790" cy="324326"/>
          </a:xfrm>
          <a:prstGeom prst="rect">
            <a:avLst/>
          </a:prstGeom>
          <a:noFill/>
          <a:ln/>
        </p:spPr>
        <p:txBody>
          <a:bodyPr wrap="none" lIns="0" tIns="0" rIns="0" bIns="0" rtlCol="0" anchor="t"/>
          <a:lstStyle/>
          <a:p>
            <a:pPr marL="0" indent="0" algn="l">
              <a:lnSpc>
                <a:spcPts val="2550"/>
              </a:lnSpc>
              <a:buNone/>
            </a:pPr>
            <a:r>
              <a:rPr lang="en-US" sz="1700" dirty="0">
                <a:solidFill>
                  <a:srgbClr val="384653"/>
                </a:solidFill>
                <a:latin typeface="Roboto" pitchFamily="34" charset="0"/>
                <a:ea typeface="Roboto" pitchFamily="34" charset="-122"/>
                <a:cs typeface="Roboto" pitchFamily="34" charset="-120"/>
              </a:rPr>
              <a:t>id, name</a:t>
            </a:r>
            <a:endParaRPr lang="en-US" sz="1700" dirty="0"/>
          </a:p>
        </p:txBody>
      </p:sp>
      <p:sp>
        <p:nvSpPr>
          <p:cNvPr id="17" name="Shape 12"/>
          <p:cNvSpPr/>
          <p:nvPr/>
        </p:nvSpPr>
        <p:spPr>
          <a:xfrm>
            <a:off x="7594163" y="3390662"/>
            <a:ext cx="6279594" cy="598884"/>
          </a:xfrm>
          <a:prstGeom prst="rect">
            <a:avLst/>
          </a:prstGeom>
          <a:solidFill>
            <a:srgbClr val="000000">
              <a:alpha val="4000"/>
            </a:srgbClr>
          </a:solidFill>
          <a:ln/>
        </p:spPr>
        <p:txBody>
          <a:bodyPr/>
          <a:lstStyle/>
          <a:p>
            <a:endParaRPr lang="en-IN"/>
          </a:p>
        </p:txBody>
      </p:sp>
      <p:sp>
        <p:nvSpPr>
          <p:cNvPr id="18" name="Text 13"/>
          <p:cNvSpPr/>
          <p:nvPr/>
        </p:nvSpPr>
        <p:spPr>
          <a:xfrm>
            <a:off x="7810262" y="3527941"/>
            <a:ext cx="2703790" cy="324326"/>
          </a:xfrm>
          <a:prstGeom prst="rect">
            <a:avLst/>
          </a:prstGeom>
          <a:noFill/>
          <a:ln/>
        </p:spPr>
        <p:txBody>
          <a:bodyPr wrap="none" lIns="0" tIns="0" rIns="0" bIns="0" rtlCol="0" anchor="t"/>
          <a:lstStyle/>
          <a:p>
            <a:pPr marL="0" indent="0" algn="l">
              <a:lnSpc>
                <a:spcPts val="2550"/>
              </a:lnSpc>
              <a:buNone/>
            </a:pPr>
            <a:r>
              <a:rPr lang="en-US" sz="1700" dirty="0">
                <a:solidFill>
                  <a:srgbClr val="384653"/>
                </a:solidFill>
                <a:latin typeface="Roboto" pitchFamily="34" charset="0"/>
                <a:ea typeface="Roboto" pitchFamily="34" charset="-122"/>
                <a:cs typeface="Roboto" pitchFamily="34" charset="-120"/>
              </a:rPr>
              <a:t>Semesters</a:t>
            </a:r>
            <a:endParaRPr lang="en-US" sz="1700" dirty="0"/>
          </a:p>
        </p:txBody>
      </p:sp>
      <p:sp>
        <p:nvSpPr>
          <p:cNvPr id="19" name="Text 14"/>
          <p:cNvSpPr/>
          <p:nvPr/>
        </p:nvSpPr>
        <p:spPr>
          <a:xfrm>
            <a:off x="10953869" y="3527941"/>
            <a:ext cx="2703790" cy="324326"/>
          </a:xfrm>
          <a:prstGeom prst="rect">
            <a:avLst/>
          </a:prstGeom>
          <a:noFill/>
          <a:ln/>
        </p:spPr>
        <p:txBody>
          <a:bodyPr wrap="none" lIns="0" tIns="0" rIns="0" bIns="0" rtlCol="0" anchor="t"/>
          <a:lstStyle/>
          <a:p>
            <a:pPr marL="0" indent="0" algn="l">
              <a:lnSpc>
                <a:spcPts val="2550"/>
              </a:lnSpc>
              <a:buNone/>
            </a:pPr>
            <a:r>
              <a:rPr lang="en-US" sz="1700" dirty="0">
                <a:solidFill>
                  <a:srgbClr val="384653"/>
                </a:solidFill>
                <a:latin typeface="Roboto" pitchFamily="34" charset="0"/>
                <a:ea typeface="Roboto" pitchFamily="34" charset="-122"/>
                <a:cs typeface="Roboto" pitchFamily="34" charset="-120"/>
              </a:rPr>
              <a:t>id, name, department_id</a:t>
            </a:r>
            <a:endParaRPr lang="en-US" sz="1700" dirty="0"/>
          </a:p>
        </p:txBody>
      </p:sp>
      <p:sp>
        <p:nvSpPr>
          <p:cNvPr id="20" name="Shape 15"/>
          <p:cNvSpPr/>
          <p:nvPr/>
        </p:nvSpPr>
        <p:spPr>
          <a:xfrm>
            <a:off x="7594163" y="3989546"/>
            <a:ext cx="6279594" cy="598884"/>
          </a:xfrm>
          <a:prstGeom prst="rect">
            <a:avLst/>
          </a:prstGeom>
          <a:solidFill>
            <a:srgbClr val="FFFFFF">
              <a:alpha val="4000"/>
            </a:srgbClr>
          </a:solidFill>
          <a:ln/>
        </p:spPr>
        <p:txBody>
          <a:bodyPr/>
          <a:lstStyle/>
          <a:p>
            <a:endParaRPr lang="en-IN"/>
          </a:p>
        </p:txBody>
      </p:sp>
      <p:sp>
        <p:nvSpPr>
          <p:cNvPr id="21" name="Text 16"/>
          <p:cNvSpPr/>
          <p:nvPr/>
        </p:nvSpPr>
        <p:spPr>
          <a:xfrm>
            <a:off x="7810262" y="4126825"/>
            <a:ext cx="2703790" cy="324326"/>
          </a:xfrm>
          <a:prstGeom prst="rect">
            <a:avLst/>
          </a:prstGeom>
          <a:noFill/>
          <a:ln/>
        </p:spPr>
        <p:txBody>
          <a:bodyPr wrap="none" lIns="0" tIns="0" rIns="0" bIns="0" rtlCol="0" anchor="t"/>
          <a:lstStyle/>
          <a:p>
            <a:pPr marL="0" indent="0" algn="l">
              <a:lnSpc>
                <a:spcPts val="2550"/>
              </a:lnSpc>
              <a:buNone/>
            </a:pPr>
            <a:r>
              <a:rPr lang="en-US" sz="1700" dirty="0">
                <a:solidFill>
                  <a:srgbClr val="384653"/>
                </a:solidFill>
                <a:latin typeface="Roboto" pitchFamily="34" charset="0"/>
                <a:ea typeface="Roboto" pitchFamily="34" charset="-122"/>
                <a:cs typeface="Roboto" pitchFamily="34" charset="-120"/>
              </a:rPr>
              <a:t>Subjects</a:t>
            </a:r>
            <a:endParaRPr lang="en-US" sz="1700" dirty="0"/>
          </a:p>
        </p:txBody>
      </p:sp>
      <p:sp>
        <p:nvSpPr>
          <p:cNvPr id="22" name="Text 17"/>
          <p:cNvSpPr/>
          <p:nvPr/>
        </p:nvSpPr>
        <p:spPr>
          <a:xfrm>
            <a:off x="10953869" y="4126825"/>
            <a:ext cx="2703790" cy="324326"/>
          </a:xfrm>
          <a:prstGeom prst="rect">
            <a:avLst/>
          </a:prstGeom>
          <a:noFill/>
          <a:ln/>
        </p:spPr>
        <p:txBody>
          <a:bodyPr wrap="none" lIns="0" tIns="0" rIns="0" bIns="0" rtlCol="0" anchor="t"/>
          <a:lstStyle/>
          <a:p>
            <a:pPr marL="0" indent="0" algn="l">
              <a:lnSpc>
                <a:spcPts val="2550"/>
              </a:lnSpc>
              <a:buNone/>
            </a:pPr>
            <a:r>
              <a:rPr lang="en-US" sz="1700" dirty="0">
                <a:solidFill>
                  <a:srgbClr val="384653"/>
                </a:solidFill>
                <a:latin typeface="Roboto" pitchFamily="34" charset="0"/>
                <a:ea typeface="Roboto" pitchFamily="34" charset="-122"/>
                <a:cs typeface="Roboto" pitchFamily="34" charset="-120"/>
              </a:rPr>
              <a:t>id, name, semester_id</a:t>
            </a:r>
            <a:endParaRPr lang="en-US" sz="1700" dirty="0"/>
          </a:p>
        </p:txBody>
      </p:sp>
      <p:sp>
        <p:nvSpPr>
          <p:cNvPr id="23" name="Shape 18"/>
          <p:cNvSpPr/>
          <p:nvPr/>
        </p:nvSpPr>
        <p:spPr>
          <a:xfrm>
            <a:off x="7594163" y="4588431"/>
            <a:ext cx="6279594" cy="923211"/>
          </a:xfrm>
          <a:prstGeom prst="rect">
            <a:avLst/>
          </a:prstGeom>
          <a:solidFill>
            <a:srgbClr val="000000">
              <a:alpha val="4000"/>
            </a:srgbClr>
          </a:solidFill>
          <a:ln/>
        </p:spPr>
        <p:txBody>
          <a:bodyPr/>
          <a:lstStyle/>
          <a:p>
            <a:endParaRPr lang="en-IN"/>
          </a:p>
        </p:txBody>
      </p:sp>
      <p:sp>
        <p:nvSpPr>
          <p:cNvPr id="24" name="Text 19"/>
          <p:cNvSpPr/>
          <p:nvPr/>
        </p:nvSpPr>
        <p:spPr>
          <a:xfrm>
            <a:off x="7810262" y="4725710"/>
            <a:ext cx="2703790" cy="324326"/>
          </a:xfrm>
          <a:prstGeom prst="rect">
            <a:avLst/>
          </a:prstGeom>
          <a:noFill/>
          <a:ln/>
        </p:spPr>
        <p:txBody>
          <a:bodyPr wrap="none" lIns="0" tIns="0" rIns="0" bIns="0" rtlCol="0" anchor="t"/>
          <a:lstStyle/>
          <a:p>
            <a:pPr marL="0" indent="0" algn="l">
              <a:lnSpc>
                <a:spcPts val="2550"/>
              </a:lnSpc>
              <a:buNone/>
            </a:pPr>
            <a:r>
              <a:rPr lang="en-US" sz="1700" dirty="0">
                <a:solidFill>
                  <a:srgbClr val="384653"/>
                </a:solidFill>
                <a:latin typeface="Roboto" pitchFamily="34" charset="0"/>
                <a:ea typeface="Roboto" pitchFamily="34" charset="-122"/>
                <a:cs typeface="Roboto" pitchFamily="34" charset="-120"/>
              </a:rPr>
              <a:t>Materials</a:t>
            </a:r>
            <a:endParaRPr lang="en-US" sz="1700" dirty="0"/>
          </a:p>
        </p:txBody>
      </p:sp>
      <p:sp>
        <p:nvSpPr>
          <p:cNvPr id="25" name="Text 20"/>
          <p:cNvSpPr/>
          <p:nvPr/>
        </p:nvSpPr>
        <p:spPr>
          <a:xfrm>
            <a:off x="10953869" y="4725710"/>
            <a:ext cx="2703790" cy="648653"/>
          </a:xfrm>
          <a:prstGeom prst="rect">
            <a:avLst/>
          </a:prstGeom>
          <a:noFill/>
          <a:ln/>
        </p:spPr>
        <p:txBody>
          <a:bodyPr wrap="square" lIns="0" tIns="0" rIns="0" bIns="0" rtlCol="0" anchor="t"/>
          <a:lstStyle/>
          <a:p>
            <a:pPr marL="0" indent="0" algn="l">
              <a:lnSpc>
                <a:spcPts val="2550"/>
              </a:lnSpc>
              <a:buNone/>
            </a:pPr>
            <a:r>
              <a:rPr lang="en-US" sz="1700" dirty="0">
                <a:solidFill>
                  <a:srgbClr val="384653"/>
                </a:solidFill>
                <a:latin typeface="Roboto" pitchFamily="34" charset="0"/>
                <a:ea typeface="Roboto" pitchFamily="34" charset="-122"/>
                <a:cs typeface="Roboto" pitchFamily="34" charset="-120"/>
              </a:rPr>
              <a:t>id, subject_id, filename, original_filename</a:t>
            </a:r>
            <a:endParaRPr lang="en-US" sz="1700" dirty="0"/>
          </a:p>
        </p:txBody>
      </p:sp>
      <p:sp>
        <p:nvSpPr>
          <p:cNvPr id="26" name="Text 21"/>
          <p:cNvSpPr/>
          <p:nvPr/>
        </p:nvSpPr>
        <p:spPr>
          <a:xfrm>
            <a:off x="7586543" y="5762387"/>
            <a:ext cx="6294834" cy="648653"/>
          </a:xfrm>
          <a:prstGeom prst="rect">
            <a:avLst/>
          </a:prstGeom>
          <a:noFill/>
          <a:ln/>
        </p:spPr>
        <p:txBody>
          <a:bodyPr wrap="square" lIns="0" tIns="0" rIns="0" bIns="0" rtlCol="0" anchor="t"/>
          <a:lstStyle/>
          <a:p>
            <a:pPr marL="0" indent="0" algn="l">
              <a:lnSpc>
                <a:spcPts val="2550"/>
              </a:lnSpc>
              <a:buNone/>
            </a:pPr>
            <a:r>
              <a:rPr lang="en-US" sz="1700" dirty="0">
                <a:solidFill>
                  <a:srgbClr val="384653"/>
                </a:solidFill>
                <a:latin typeface="Roboto" pitchFamily="34" charset="0"/>
                <a:ea typeface="Roboto" pitchFamily="34" charset="-122"/>
                <a:cs typeface="Roboto" pitchFamily="34" charset="-120"/>
              </a:rPr>
              <a:t>The relational database schema ensures efficient organization and retrieval of categorized academic content.</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97587" y="1805583"/>
            <a:ext cx="5784175" cy="622816"/>
          </a:xfrm>
          <a:prstGeom prst="rect">
            <a:avLst/>
          </a:prstGeom>
          <a:noFill/>
          <a:ln/>
        </p:spPr>
        <p:txBody>
          <a:bodyPr wrap="none" lIns="0" tIns="0" rIns="0" bIns="0" rtlCol="0" anchor="t"/>
          <a:lstStyle/>
          <a:p>
            <a:pPr marL="0" indent="0" algn="l">
              <a:lnSpc>
                <a:spcPts val="4900"/>
              </a:lnSpc>
              <a:buNone/>
            </a:pPr>
            <a:r>
              <a:rPr lang="en-US" sz="3900" dirty="0">
                <a:solidFill>
                  <a:srgbClr val="2E3C4E"/>
                </a:solidFill>
                <a:latin typeface="Host Grotesk Medium" pitchFamily="34" charset="0"/>
                <a:ea typeface="Host Grotesk Medium" pitchFamily="34" charset="-122"/>
                <a:cs typeface="Host Grotesk Medium" pitchFamily="34" charset="-120"/>
              </a:rPr>
              <a:t>User Interface Prototypes</a:t>
            </a:r>
            <a:endParaRPr lang="en-US" sz="3900" dirty="0"/>
          </a:p>
        </p:txBody>
      </p:sp>
      <p:pic>
        <p:nvPicPr>
          <p:cNvPr id="3" name="Image 0" descr="preencoded.png"/>
          <p:cNvPicPr>
            <a:picLocks noChangeAspect="1"/>
          </p:cNvPicPr>
          <p:nvPr/>
        </p:nvPicPr>
        <p:blipFill>
          <a:blip r:embed="rId3"/>
          <a:stretch>
            <a:fillRect/>
          </a:stretch>
        </p:blipFill>
        <p:spPr>
          <a:xfrm>
            <a:off x="705207" y="2956203"/>
            <a:ext cx="2516386" cy="2516386"/>
          </a:xfrm>
          <a:prstGeom prst="rect">
            <a:avLst/>
          </a:prstGeom>
        </p:spPr>
      </p:pic>
      <p:pic>
        <p:nvPicPr>
          <p:cNvPr id="4" name="Image 1" descr="preencoded.png"/>
          <p:cNvPicPr>
            <a:picLocks noChangeAspect="1"/>
          </p:cNvPicPr>
          <p:nvPr/>
        </p:nvPicPr>
        <p:blipFill>
          <a:blip r:embed="rId4"/>
          <a:stretch>
            <a:fillRect/>
          </a:stretch>
        </p:blipFill>
        <p:spPr>
          <a:xfrm>
            <a:off x="3381018" y="2956203"/>
            <a:ext cx="2516505" cy="2516505"/>
          </a:xfrm>
          <a:prstGeom prst="rect">
            <a:avLst/>
          </a:prstGeom>
        </p:spPr>
      </p:pic>
      <p:pic>
        <p:nvPicPr>
          <p:cNvPr id="5" name="Image 2" descr="preencoded.png"/>
          <p:cNvPicPr>
            <a:picLocks noChangeAspect="1"/>
          </p:cNvPicPr>
          <p:nvPr/>
        </p:nvPicPr>
        <p:blipFill>
          <a:blip r:embed="rId5"/>
          <a:stretch>
            <a:fillRect/>
          </a:stretch>
        </p:blipFill>
        <p:spPr>
          <a:xfrm>
            <a:off x="6056948" y="2956203"/>
            <a:ext cx="2516386" cy="2516386"/>
          </a:xfrm>
          <a:prstGeom prst="rect">
            <a:avLst/>
          </a:prstGeom>
        </p:spPr>
      </p:pic>
      <p:pic>
        <p:nvPicPr>
          <p:cNvPr id="6" name="Image 3" descr="preencoded.png"/>
          <p:cNvPicPr>
            <a:picLocks noChangeAspect="1"/>
          </p:cNvPicPr>
          <p:nvPr/>
        </p:nvPicPr>
        <p:blipFill>
          <a:blip r:embed="rId6"/>
          <a:stretch>
            <a:fillRect/>
          </a:stretch>
        </p:blipFill>
        <p:spPr>
          <a:xfrm>
            <a:off x="8732758" y="2956203"/>
            <a:ext cx="2516505" cy="2516505"/>
          </a:xfrm>
          <a:prstGeom prst="rect">
            <a:avLst/>
          </a:prstGeom>
        </p:spPr>
      </p:pic>
      <p:pic>
        <p:nvPicPr>
          <p:cNvPr id="7" name="Image 4" descr="preencoded.png"/>
          <p:cNvPicPr>
            <a:picLocks noChangeAspect="1"/>
          </p:cNvPicPr>
          <p:nvPr/>
        </p:nvPicPr>
        <p:blipFill>
          <a:blip r:embed="rId7"/>
          <a:stretch>
            <a:fillRect/>
          </a:stretch>
        </p:blipFill>
        <p:spPr>
          <a:xfrm>
            <a:off x="11408688" y="2956203"/>
            <a:ext cx="2516386" cy="2516386"/>
          </a:xfrm>
          <a:prstGeom prst="rect">
            <a:avLst/>
          </a:prstGeom>
        </p:spPr>
      </p:pic>
      <p:sp>
        <p:nvSpPr>
          <p:cNvPr id="8" name="Text 1"/>
          <p:cNvSpPr/>
          <p:nvPr/>
        </p:nvSpPr>
        <p:spPr>
          <a:xfrm>
            <a:off x="697587" y="5826085"/>
            <a:ext cx="13235226" cy="597932"/>
          </a:xfrm>
          <a:prstGeom prst="rect">
            <a:avLst/>
          </a:prstGeom>
          <a:noFill/>
          <a:ln/>
        </p:spPr>
        <p:txBody>
          <a:bodyPr wrap="square" lIns="0" tIns="0" rIns="0" bIns="0" rtlCol="0" anchor="t"/>
          <a:lstStyle/>
          <a:p>
            <a:pPr marL="0" indent="0" algn="l">
              <a:lnSpc>
                <a:spcPts val="2350"/>
              </a:lnSpc>
              <a:buNone/>
            </a:pPr>
            <a:r>
              <a:rPr lang="en-US" sz="1550" dirty="0">
                <a:solidFill>
                  <a:srgbClr val="384653"/>
                </a:solidFill>
                <a:latin typeface="Roboto" pitchFamily="34" charset="0"/>
                <a:ea typeface="Roboto" pitchFamily="34" charset="-122"/>
                <a:cs typeface="Roboto" pitchFamily="34" charset="-120"/>
              </a:rPr>
              <a:t>The UI is designed for intuitive navigation, from department selection to material download, ensuring a smooth experience for all users. The admin interface features dynamic cascading dropdowns for efficient material categorization.</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60321" y="518755"/>
            <a:ext cx="5569744" cy="589598"/>
          </a:xfrm>
          <a:prstGeom prst="rect">
            <a:avLst/>
          </a:prstGeom>
          <a:noFill/>
          <a:ln/>
        </p:spPr>
        <p:txBody>
          <a:bodyPr wrap="none" lIns="0" tIns="0" rIns="0" bIns="0" rtlCol="0" anchor="t"/>
          <a:lstStyle/>
          <a:p>
            <a:pPr marL="0" indent="0" algn="l">
              <a:lnSpc>
                <a:spcPts val="4600"/>
              </a:lnSpc>
              <a:buNone/>
            </a:pPr>
            <a:r>
              <a:rPr lang="en-US" sz="3700" dirty="0">
                <a:solidFill>
                  <a:srgbClr val="2E3C4E"/>
                </a:solidFill>
                <a:latin typeface="Host Grotesk Medium" pitchFamily="34" charset="0"/>
                <a:ea typeface="Host Grotesk Medium" pitchFamily="34" charset="-122"/>
                <a:cs typeface="Host Grotesk Medium" pitchFamily="34" charset="-120"/>
              </a:rPr>
              <a:t>Implementation Roadmap</a:t>
            </a:r>
            <a:endParaRPr lang="en-US" sz="3700" dirty="0"/>
          </a:p>
        </p:txBody>
      </p:sp>
      <p:sp>
        <p:nvSpPr>
          <p:cNvPr id="3" name="Shape 1"/>
          <p:cNvSpPr/>
          <p:nvPr/>
        </p:nvSpPr>
        <p:spPr>
          <a:xfrm>
            <a:off x="660321" y="1485662"/>
            <a:ext cx="188595" cy="1132046"/>
          </a:xfrm>
          <a:prstGeom prst="roundRect">
            <a:avLst>
              <a:gd name="adj" fmla="val 42018"/>
            </a:avLst>
          </a:prstGeom>
          <a:solidFill>
            <a:srgbClr val="D9EDF2"/>
          </a:solidFill>
          <a:ln w="7620">
            <a:solidFill>
              <a:srgbClr val="BFD3D8"/>
            </a:solidFill>
            <a:prstDash val="solid"/>
          </a:ln>
        </p:spPr>
        <p:txBody>
          <a:bodyPr/>
          <a:lstStyle/>
          <a:p>
            <a:endParaRPr lang="en-IN"/>
          </a:p>
        </p:txBody>
      </p:sp>
      <p:sp>
        <p:nvSpPr>
          <p:cNvPr id="4" name="Text 2"/>
          <p:cNvSpPr/>
          <p:nvPr/>
        </p:nvSpPr>
        <p:spPr>
          <a:xfrm>
            <a:off x="1037511" y="1674257"/>
            <a:ext cx="2559010" cy="294799"/>
          </a:xfrm>
          <a:prstGeom prst="rect">
            <a:avLst/>
          </a:prstGeom>
          <a:noFill/>
          <a:ln/>
        </p:spPr>
        <p:txBody>
          <a:bodyPr wrap="none" lIns="0" tIns="0" rIns="0" bIns="0" rtlCol="0" anchor="t"/>
          <a:lstStyle/>
          <a:p>
            <a:pPr marL="0" indent="0" algn="l">
              <a:lnSpc>
                <a:spcPts val="2300"/>
              </a:lnSpc>
              <a:buNone/>
            </a:pPr>
            <a:r>
              <a:rPr lang="en-US" sz="1850" dirty="0">
                <a:solidFill>
                  <a:srgbClr val="384653"/>
                </a:solidFill>
                <a:latin typeface="Host Grotesk Medium" pitchFamily="34" charset="0"/>
                <a:ea typeface="Host Grotesk Medium" pitchFamily="34" charset="-122"/>
                <a:cs typeface="Host Grotesk Medium" pitchFamily="34" charset="-120"/>
              </a:rPr>
              <a:t>Flask &amp; Database Setup</a:t>
            </a:r>
            <a:endParaRPr lang="en-US" sz="1850" dirty="0"/>
          </a:p>
        </p:txBody>
      </p:sp>
      <p:sp>
        <p:nvSpPr>
          <p:cNvPr id="5" name="Text 3"/>
          <p:cNvSpPr/>
          <p:nvPr/>
        </p:nvSpPr>
        <p:spPr>
          <a:xfrm>
            <a:off x="1037511" y="2082165"/>
            <a:ext cx="12932569" cy="283012"/>
          </a:xfrm>
          <a:prstGeom prst="rect">
            <a:avLst/>
          </a:prstGeom>
          <a:noFill/>
          <a:ln/>
        </p:spPr>
        <p:txBody>
          <a:bodyPr wrap="none" lIns="0" tIns="0" rIns="0" bIns="0" rtlCol="0" anchor="t"/>
          <a:lstStyle/>
          <a:p>
            <a:pPr marL="0" indent="0" algn="l">
              <a:lnSpc>
                <a:spcPts val="2200"/>
              </a:lnSpc>
              <a:buNone/>
            </a:pPr>
            <a:r>
              <a:rPr lang="en-US" sz="1450" dirty="0">
                <a:solidFill>
                  <a:srgbClr val="384653"/>
                </a:solidFill>
                <a:latin typeface="Roboto" pitchFamily="34" charset="0"/>
                <a:ea typeface="Roboto" pitchFamily="34" charset="-122"/>
                <a:cs typeface="Roboto" pitchFamily="34" charset="-120"/>
              </a:rPr>
              <a:t>Initialize Flask application and define SQLite database schema for data integrity.</a:t>
            </a:r>
            <a:endParaRPr lang="en-US" sz="1450" dirty="0"/>
          </a:p>
        </p:txBody>
      </p:sp>
      <p:sp>
        <p:nvSpPr>
          <p:cNvPr id="6" name="Shape 4"/>
          <p:cNvSpPr/>
          <p:nvPr/>
        </p:nvSpPr>
        <p:spPr>
          <a:xfrm>
            <a:off x="943332" y="2759154"/>
            <a:ext cx="188595" cy="1132046"/>
          </a:xfrm>
          <a:prstGeom prst="roundRect">
            <a:avLst>
              <a:gd name="adj" fmla="val 42018"/>
            </a:avLst>
          </a:prstGeom>
          <a:solidFill>
            <a:srgbClr val="D9EDF2"/>
          </a:solidFill>
          <a:ln w="7620">
            <a:solidFill>
              <a:srgbClr val="BFD3D8"/>
            </a:solidFill>
            <a:prstDash val="solid"/>
          </a:ln>
        </p:spPr>
        <p:txBody>
          <a:bodyPr/>
          <a:lstStyle/>
          <a:p>
            <a:endParaRPr lang="en-IN"/>
          </a:p>
        </p:txBody>
      </p:sp>
      <p:sp>
        <p:nvSpPr>
          <p:cNvPr id="7" name="Text 5"/>
          <p:cNvSpPr/>
          <p:nvPr/>
        </p:nvSpPr>
        <p:spPr>
          <a:xfrm>
            <a:off x="1320522" y="2947749"/>
            <a:ext cx="2843093" cy="294799"/>
          </a:xfrm>
          <a:prstGeom prst="rect">
            <a:avLst/>
          </a:prstGeom>
          <a:noFill/>
          <a:ln/>
        </p:spPr>
        <p:txBody>
          <a:bodyPr wrap="none" lIns="0" tIns="0" rIns="0" bIns="0" rtlCol="0" anchor="t"/>
          <a:lstStyle/>
          <a:p>
            <a:pPr marL="0" indent="0" algn="l">
              <a:lnSpc>
                <a:spcPts val="2300"/>
              </a:lnSpc>
              <a:buNone/>
            </a:pPr>
            <a:r>
              <a:rPr lang="en-US" sz="1850" dirty="0">
                <a:solidFill>
                  <a:srgbClr val="384653"/>
                </a:solidFill>
                <a:latin typeface="Host Grotesk Medium" pitchFamily="34" charset="0"/>
                <a:ea typeface="Host Grotesk Medium" pitchFamily="34" charset="-122"/>
                <a:cs typeface="Host Grotesk Medium" pitchFamily="34" charset="-120"/>
              </a:rPr>
              <a:t>Student Navigation Routes</a:t>
            </a:r>
            <a:endParaRPr lang="en-US" sz="1850" dirty="0"/>
          </a:p>
        </p:txBody>
      </p:sp>
      <p:sp>
        <p:nvSpPr>
          <p:cNvPr id="8" name="Text 6"/>
          <p:cNvSpPr/>
          <p:nvPr/>
        </p:nvSpPr>
        <p:spPr>
          <a:xfrm>
            <a:off x="1320522" y="3355658"/>
            <a:ext cx="12649557" cy="283012"/>
          </a:xfrm>
          <a:prstGeom prst="rect">
            <a:avLst/>
          </a:prstGeom>
          <a:noFill/>
          <a:ln/>
        </p:spPr>
        <p:txBody>
          <a:bodyPr wrap="none" lIns="0" tIns="0" rIns="0" bIns="0" rtlCol="0" anchor="t"/>
          <a:lstStyle/>
          <a:p>
            <a:pPr marL="0" indent="0" algn="l">
              <a:lnSpc>
                <a:spcPts val="2200"/>
              </a:lnSpc>
              <a:buNone/>
            </a:pPr>
            <a:r>
              <a:rPr lang="en-US" sz="1450" dirty="0">
                <a:solidFill>
                  <a:srgbClr val="384653"/>
                </a:solidFill>
                <a:latin typeface="Roboto" pitchFamily="34" charset="0"/>
                <a:ea typeface="Roboto" pitchFamily="34" charset="-122"/>
                <a:cs typeface="Roboto" pitchFamily="34" charset="-120"/>
              </a:rPr>
              <a:t>Implement backend routes and views for seamless student browsing and material access.</a:t>
            </a:r>
            <a:endParaRPr lang="en-US" sz="1450" dirty="0"/>
          </a:p>
        </p:txBody>
      </p:sp>
      <p:sp>
        <p:nvSpPr>
          <p:cNvPr id="9" name="Shape 7"/>
          <p:cNvSpPr/>
          <p:nvPr/>
        </p:nvSpPr>
        <p:spPr>
          <a:xfrm>
            <a:off x="1226344" y="4032647"/>
            <a:ext cx="188595" cy="1132046"/>
          </a:xfrm>
          <a:prstGeom prst="roundRect">
            <a:avLst>
              <a:gd name="adj" fmla="val 42018"/>
            </a:avLst>
          </a:prstGeom>
          <a:solidFill>
            <a:srgbClr val="D9EDF2"/>
          </a:solidFill>
          <a:ln w="7620">
            <a:solidFill>
              <a:srgbClr val="BFD3D8"/>
            </a:solidFill>
            <a:prstDash val="solid"/>
          </a:ln>
        </p:spPr>
        <p:txBody>
          <a:bodyPr/>
          <a:lstStyle/>
          <a:p>
            <a:endParaRPr lang="en-IN"/>
          </a:p>
        </p:txBody>
      </p:sp>
      <p:sp>
        <p:nvSpPr>
          <p:cNvPr id="10" name="Text 8"/>
          <p:cNvSpPr/>
          <p:nvPr/>
        </p:nvSpPr>
        <p:spPr>
          <a:xfrm>
            <a:off x="1603534" y="4221242"/>
            <a:ext cx="2999899" cy="294799"/>
          </a:xfrm>
          <a:prstGeom prst="rect">
            <a:avLst/>
          </a:prstGeom>
          <a:noFill/>
          <a:ln/>
        </p:spPr>
        <p:txBody>
          <a:bodyPr wrap="none" lIns="0" tIns="0" rIns="0" bIns="0" rtlCol="0" anchor="t"/>
          <a:lstStyle/>
          <a:p>
            <a:pPr marL="0" indent="0" algn="l">
              <a:lnSpc>
                <a:spcPts val="2300"/>
              </a:lnSpc>
              <a:buNone/>
            </a:pPr>
            <a:r>
              <a:rPr lang="en-US" sz="1850" dirty="0">
                <a:solidFill>
                  <a:srgbClr val="384653"/>
                </a:solidFill>
                <a:latin typeface="Host Grotesk Medium" pitchFamily="34" charset="0"/>
                <a:ea typeface="Host Grotesk Medium" pitchFamily="34" charset="-122"/>
                <a:cs typeface="Host Grotesk Medium" pitchFamily="34" charset="-120"/>
              </a:rPr>
              <a:t>Admin Management Routes</a:t>
            </a:r>
            <a:endParaRPr lang="en-US" sz="1850" dirty="0"/>
          </a:p>
        </p:txBody>
      </p:sp>
      <p:sp>
        <p:nvSpPr>
          <p:cNvPr id="11" name="Text 9"/>
          <p:cNvSpPr/>
          <p:nvPr/>
        </p:nvSpPr>
        <p:spPr>
          <a:xfrm>
            <a:off x="1603534" y="4629150"/>
            <a:ext cx="12366546" cy="283012"/>
          </a:xfrm>
          <a:prstGeom prst="rect">
            <a:avLst/>
          </a:prstGeom>
          <a:noFill/>
          <a:ln/>
        </p:spPr>
        <p:txBody>
          <a:bodyPr wrap="none" lIns="0" tIns="0" rIns="0" bIns="0" rtlCol="0" anchor="t"/>
          <a:lstStyle/>
          <a:p>
            <a:pPr marL="0" indent="0" algn="l">
              <a:lnSpc>
                <a:spcPts val="2200"/>
              </a:lnSpc>
              <a:buNone/>
            </a:pPr>
            <a:r>
              <a:rPr lang="en-US" sz="1450" dirty="0">
                <a:solidFill>
                  <a:srgbClr val="384653"/>
                </a:solidFill>
                <a:latin typeface="Roboto" pitchFamily="34" charset="0"/>
                <a:ea typeface="Roboto" pitchFamily="34" charset="-122"/>
                <a:cs typeface="Roboto" pitchFamily="34" charset="-120"/>
              </a:rPr>
              <a:t>Develop secure routes for material uploads, deletions, and administrative tasks.</a:t>
            </a:r>
            <a:endParaRPr lang="en-US" sz="1450" dirty="0"/>
          </a:p>
        </p:txBody>
      </p:sp>
      <p:sp>
        <p:nvSpPr>
          <p:cNvPr id="12" name="Shape 10"/>
          <p:cNvSpPr/>
          <p:nvPr/>
        </p:nvSpPr>
        <p:spPr>
          <a:xfrm>
            <a:off x="1509355" y="5306139"/>
            <a:ext cx="188595" cy="1132046"/>
          </a:xfrm>
          <a:prstGeom prst="roundRect">
            <a:avLst>
              <a:gd name="adj" fmla="val 42018"/>
            </a:avLst>
          </a:prstGeom>
          <a:solidFill>
            <a:srgbClr val="D9EDF2"/>
          </a:solidFill>
          <a:ln w="7620">
            <a:solidFill>
              <a:srgbClr val="BFD3D8"/>
            </a:solidFill>
            <a:prstDash val="solid"/>
          </a:ln>
        </p:spPr>
        <p:txBody>
          <a:bodyPr/>
          <a:lstStyle/>
          <a:p>
            <a:endParaRPr lang="en-IN"/>
          </a:p>
        </p:txBody>
      </p:sp>
      <p:sp>
        <p:nvSpPr>
          <p:cNvPr id="13" name="Text 11"/>
          <p:cNvSpPr/>
          <p:nvPr/>
        </p:nvSpPr>
        <p:spPr>
          <a:xfrm>
            <a:off x="1886545" y="5494734"/>
            <a:ext cx="2437805" cy="294799"/>
          </a:xfrm>
          <a:prstGeom prst="rect">
            <a:avLst/>
          </a:prstGeom>
          <a:noFill/>
          <a:ln/>
        </p:spPr>
        <p:txBody>
          <a:bodyPr wrap="none" lIns="0" tIns="0" rIns="0" bIns="0" rtlCol="0" anchor="t"/>
          <a:lstStyle/>
          <a:p>
            <a:pPr marL="0" indent="0" algn="l">
              <a:lnSpc>
                <a:spcPts val="2300"/>
              </a:lnSpc>
              <a:buNone/>
            </a:pPr>
            <a:r>
              <a:rPr lang="en-US" sz="1850" dirty="0">
                <a:solidFill>
                  <a:srgbClr val="384653"/>
                </a:solidFill>
                <a:latin typeface="Host Grotesk Medium" pitchFamily="34" charset="0"/>
                <a:ea typeface="Host Grotesk Medium" pitchFamily="34" charset="-122"/>
                <a:cs typeface="Host Grotesk Medium" pitchFamily="34" charset="-120"/>
              </a:rPr>
              <a:t>Frontend Development</a:t>
            </a:r>
            <a:endParaRPr lang="en-US" sz="1850" dirty="0"/>
          </a:p>
        </p:txBody>
      </p:sp>
      <p:sp>
        <p:nvSpPr>
          <p:cNvPr id="14" name="Text 12"/>
          <p:cNvSpPr/>
          <p:nvPr/>
        </p:nvSpPr>
        <p:spPr>
          <a:xfrm>
            <a:off x="1886545" y="5902643"/>
            <a:ext cx="12083534" cy="283012"/>
          </a:xfrm>
          <a:prstGeom prst="rect">
            <a:avLst/>
          </a:prstGeom>
          <a:noFill/>
          <a:ln/>
        </p:spPr>
        <p:txBody>
          <a:bodyPr wrap="none" lIns="0" tIns="0" rIns="0" bIns="0" rtlCol="0" anchor="t"/>
          <a:lstStyle/>
          <a:p>
            <a:pPr marL="0" indent="0" algn="l">
              <a:lnSpc>
                <a:spcPts val="2200"/>
              </a:lnSpc>
              <a:buNone/>
            </a:pPr>
            <a:r>
              <a:rPr lang="en-US" sz="1450" dirty="0">
                <a:solidFill>
                  <a:srgbClr val="384653"/>
                </a:solidFill>
                <a:latin typeface="Roboto" pitchFamily="34" charset="0"/>
                <a:ea typeface="Roboto" pitchFamily="34" charset="-122"/>
                <a:cs typeface="Roboto" pitchFamily="34" charset="-120"/>
              </a:rPr>
              <a:t>Build responsive and user-friendly templates using Bootstrap and Jinja2 for visual appeal.</a:t>
            </a:r>
            <a:endParaRPr lang="en-US" sz="1450" dirty="0"/>
          </a:p>
        </p:txBody>
      </p:sp>
      <p:sp>
        <p:nvSpPr>
          <p:cNvPr id="15" name="Shape 13"/>
          <p:cNvSpPr/>
          <p:nvPr/>
        </p:nvSpPr>
        <p:spPr>
          <a:xfrm>
            <a:off x="1226344" y="6579632"/>
            <a:ext cx="188595" cy="1132046"/>
          </a:xfrm>
          <a:prstGeom prst="roundRect">
            <a:avLst>
              <a:gd name="adj" fmla="val 42018"/>
            </a:avLst>
          </a:prstGeom>
          <a:solidFill>
            <a:srgbClr val="D9EDF2"/>
          </a:solidFill>
          <a:ln w="7620">
            <a:solidFill>
              <a:srgbClr val="BFD3D8"/>
            </a:solidFill>
            <a:prstDash val="solid"/>
          </a:ln>
        </p:spPr>
        <p:txBody>
          <a:bodyPr/>
          <a:lstStyle/>
          <a:p>
            <a:endParaRPr lang="en-IN"/>
          </a:p>
        </p:txBody>
      </p:sp>
      <p:sp>
        <p:nvSpPr>
          <p:cNvPr id="16" name="Text 14"/>
          <p:cNvSpPr/>
          <p:nvPr/>
        </p:nvSpPr>
        <p:spPr>
          <a:xfrm>
            <a:off x="1603534" y="6768227"/>
            <a:ext cx="3358158" cy="294799"/>
          </a:xfrm>
          <a:prstGeom prst="rect">
            <a:avLst/>
          </a:prstGeom>
          <a:noFill/>
          <a:ln/>
        </p:spPr>
        <p:txBody>
          <a:bodyPr wrap="none" lIns="0" tIns="0" rIns="0" bIns="0" rtlCol="0" anchor="t"/>
          <a:lstStyle/>
          <a:p>
            <a:pPr marL="0" indent="0" algn="l">
              <a:lnSpc>
                <a:spcPts val="2300"/>
              </a:lnSpc>
              <a:buNone/>
            </a:pPr>
            <a:r>
              <a:rPr lang="en-US" sz="1850" dirty="0">
                <a:solidFill>
                  <a:srgbClr val="384653"/>
                </a:solidFill>
                <a:latin typeface="Host Grotesk Medium" pitchFamily="34" charset="0"/>
                <a:ea typeface="Host Grotesk Medium" pitchFamily="34" charset="-122"/>
                <a:cs typeface="Host Grotesk Medium" pitchFamily="34" charset="-120"/>
              </a:rPr>
              <a:t>Dynamic Dropdown Integration</a:t>
            </a:r>
            <a:endParaRPr lang="en-US" sz="1850" dirty="0"/>
          </a:p>
        </p:txBody>
      </p:sp>
      <p:sp>
        <p:nvSpPr>
          <p:cNvPr id="17" name="Text 15"/>
          <p:cNvSpPr/>
          <p:nvPr/>
        </p:nvSpPr>
        <p:spPr>
          <a:xfrm>
            <a:off x="1603534" y="7176135"/>
            <a:ext cx="12366546" cy="283012"/>
          </a:xfrm>
          <a:prstGeom prst="rect">
            <a:avLst/>
          </a:prstGeom>
          <a:noFill/>
          <a:ln/>
        </p:spPr>
        <p:txBody>
          <a:bodyPr wrap="none" lIns="0" tIns="0" rIns="0" bIns="0" rtlCol="0" anchor="t"/>
          <a:lstStyle/>
          <a:p>
            <a:pPr marL="0" indent="0" algn="l">
              <a:lnSpc>
                <a:spcPts val="2200"/>
              </a:lnSpc>
              <a:buNone/>
            </a:pPr>
            <a:r>
              <a:rPr lang="en-US" sz="1450" dirty="0">
                <a:solidFill>
                  <a:srgbClr val="384653"/>
                </a:solidFill>
                <a:latin typeface="Roboto" pitchFamily="34" charset="0"/>
                <a:ea typeface="Roboto" pitchFamily="34" charset="-122"/>
                <a:cs typeface="Roboto" pitchFamily="34" charset="-120"/>
              </a:rPr>
              <a:t>Incorporate JavaScript for interactive cascading dropdowns in the admin panel, enhancing usability.</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54537"/>
            <a:ext cx="5931694"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Challenges &amp; Solutions</a:t>
            </a:r>
            <a:endParaRPr lang="en-US" sz="4450" dirty="0"/>
          </a:p>
        </p:txBody>
      </p:sp>
      <p:sp>
        <p:nvSpPr>
          <p:cNvPr id="3" name="Shape 1"/>
          <p:cNvSpPr/>
          <p:nvPr/>
        </p:nvSpPr>
        <p:spPr>
          <a:xfrm>
            <a:off x="793790" y="2216944"/>
            <a:ext cx="6407944" cy="2365653"/>
          </a:xfrm>
          <a:prstGeom prst="roundRect">
            <a:avLst>
              <a:gd name="adj" fmla="val 6185"/>
            </a:avLst>
          </a:prstGeom>
          <a:solidFill>
            <a:srgbClr val="FAF9F5"/>
          </a:solidFill>
          <a:ln w="30480">
            <a:solidFill>
              <a:srgbClr val="BFD3D8"/>
            </a:solidFill>
            <a:prstDash val="solid"/>
          </a:ln>
        </p:spPr>
        <p:txBody>
          <a:bodyPr/>
          <a:lstStyle/>
          <a:p>
            <a:endParaRPr lang="en-IN"/>
          </a:p>
        </p:txBody>
      </p:sp>
      <p:pic>
        <p:nvPicPr>
          <p:cNvPr id="4" name="Image 0" descr="preencoded.png"/>
          <p:cNvPicPr>
            <a:picLocks noChangeAspect="1"/>
          </p:cNvPicPr>
          <p:nvPr/>
        </p:nvPicPr>
        <p:blipFill>
          <a:blip r:embed="rId3"/>
          <a:stretch>
            <a:fillRect/>
          </a:stretch>
        </p:blipFill>
        <p:spPr>
          <a:xfrm>
            <a:off x="763310" y="2216944"/>
            <a:ext cx="121920" cy="2365653"/>
          </a:xfrm>
          <a:prstGeom prst="rect">
            <a:avLst/>
          </a:prstGeom>
        </p:spPr>
      </p:pic>
      <p:sp>
        <p:nvSpPr>
          <p:cNvPr id="5" name="Text 2"/>
          <p:cNvSpPr/>
          <p:nvPr/>
        </p:nvSpPr>
        <p:spPr>
          <a:xfrm>
            <a:off x="1142524" y="2474238"/>
            <a:ext cx="3036332"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User-Friendly UI Design</a:t>
            </a:r>
            <a:endParaRPr lang="en-US" sz="2200" dirty="0"/>
          </a:p>
        </p:txBody>
      </p:sp>
      <p:sp>
        <p:nvSpPr>
          <p:cNvPr id="6" name="Text 3"/>
          <p:cNvSpPr/>
          <p:nvPr/>
        </p:nvSpPr>
        <p:spPr>
          <a:xfrm>
            <a:off x="1142524" y="2964656"/>
            <a:ext cx="5801916" cy="1360646"/>
          </a:xfrm>
          <a:prstGeom prst="rect">
            <a:avLst/>
          </a:prstGeom>
          <a:noFill/>
          <a:ln/>
        </p:spPr>
        <p:txBody>
          <a:bodyPr wrap="square" lIns="0" tIns="0" rIns="0" bIns="0" rtlCol="0" anchor="t"/>
          <a:lstStyle/>
          <a:p>
            <a:pPr marL="0" indent="0" algn="l">
              <a:lnSpc>
                <a:spcPts val="2650"/>
              </a:lnSpc>
              <a:buNone/>
            </a:pPr>
            <a:r>
              <a:rPr lang="en-US" sz="1750" b="1" dirty="0">
                <a:solidFill>
                  <a:srgbClr val="384653"/>
                </a:solidFill>
                <a:latin typeface="Roboto" pitchFamily="34" charset="0"/>
                <a:ea typeface="Roboto" pitchFamily="34" charset="-122"/>
                <a:cs typeface="Roboto" pitchFamily="34" charset="-120"/>
              </a:rPr>
              <a:t>Challenge:</a:t>
            </a:r>
            <a:r>
              <a:rPr lang="en-US" sz="1750" dirty="0">
                <a:solidFill>
                  <a:srgbClr val="384653"/>
                </a:solidFill>
                <a:latin typeface="Roboto" pitchFamily="34" charset="0"/>
                <a:ea typeface="Roboto" pitchFamily="34" charset="-122"/>
                <a:cs typeface="Roboto" pitchFamily="34" charset="-120"/>
              </a:rPr>
              <a:t> Ensuring an intuitive and easy-to-navigate interface for diverse users. </a:t>
            </a:r>
            <a:r>
              <a:rPr lang="en-US" sz="1750" b="1" dirty="0">
                <a:solidFill>
                  <a:srgbClr val="384653"/>
                </a:solidFill>
                <a:latin typeface="Roboto" pitchFamily="34" charset="0"/>
                <a:ea typeface="Roboto" pitchFamily="34" charset="-122"/>
                <a:cs typeface="Roboto" pitchFamily="34" charset="-120"/>
              </a:rPr>
              <a:t>Solution:</a:t>
            </a:r>
            <a:r>
              <a:rPr lang="en-US" sz="1750" dirty="0">
                <a:solidFill>
                  <a:srgbClr val="384653"/>
                </a:solidFill>
                <a:latin typeface="Roboto" pitchFamily="34" charset="0"/>
                <a:ea typeface="Roboto" pitchFamily="34" charset="-122"/>
                <a:cs typeface="Roboto" pitchFamily="34" charset="-120"/>
              </a:rPr>
              <a:t> Employing Bootstrap for responsive design and consistent styling across all pages.</a:t>
            </a:r>
            <a:endParaRPr lang="en-US" sz="1750" dirty="0"/>
          </a:p>
        </p:txBody>
      </p:sp>
      <p:sp>
        <p:nvSpPr>
          <p:cNvPr id="7" name="Shape 4"/>
          <p:cNvSpPr/>
          <p:nvPr/>
        </p:nvSpPr>
        <p:spPr>
          <a:xfrm>
            <a:off x="7428548" y="2216944"/>
            <a:ext cx="6408063" cy="2365653"/>
          </a:xfrm>
          <a:prstGeom prst="roundRect">
            <a:avLst>
              <a:gd name="adj" fmla="val 6185"/>
            </a:avLst>
          </a:prstGeom>
          <a:solidFill>
            <a:srgbClr val="FAF9F5"/>
          </a:solidFill>
          <a:ln w="30480">
            <a:solidFill>
              <a:srgbClr val="BFD3D8"/>
            </a:solidFill>
            <a:prstDash val="solid"/>
          </a:ln>
        </p:spPr>
        <p:txBody>
          <a:bodyPr/>
          <a:lstStyle/>
          <a:p>
            <a:endParaRPr lang="en-IN"/>
          </a:p>
        </p:txBody>
      </p:sp>
      <p:pic>
        <p:nvPicPr>
          <p:cNvPr id="8" name="Image 1" descr="preencoded.png"/>
          <p:cNvPicPr>
            <a:picLocks noChangeAspect="1"/>
          </p:cNvPicPr>
          <p:nvPr/>
        </p:nvPicPr>
        <p:blipFill>
          <a:blip r:embed="rId3"/>
          <a:stretch>
            <a:fillRect/>
          </a:stretch>
        </p:blipFill>
        <p:spPr>
          <a:xfrm>
            <a:off x="7398067" y="2216944"/>
            <a:ext cx="121920" cy="2365653"/>
          </a:xfrm>
          <a:prstGeom prst="rect">
            <a:avLst/>
          </a:prstGeom>
        </p:spPr>
      </p:pic>
      <p:sp>
        <p:nvSpPr>
          <p:cNvPr id="9" name="Text 5"/>
          <p:cNvSpPr/>
          <p:nvPr/>
        </p:nvSpPr>
        <p:spPr>
          <a:xfrm>
            <a:off x="7777282" y="2474238"/>
            <a:ext cx="3756898"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Secure Admin Authentication</a:t>
            </a:r>
            <a:endParaRPr lang="en-US" sz="2200" dirty="0"/>
          </a:p>
        </p:txBody>
      </p:sp>
      <p:sp>
        <p:nvSpPr>
          <p:cNvPr id="10" name="Text 6"/>
          <p:cNvSpPr/>
          <p:nvPr/>
        </p:nvSpPr>
        <p:spPr>
          <a:xfrm>
            <a:off x="7777282" y="2964656"/>
            <a:ext cx="5802035" cy="1020485"/>
          </a:xfrm>
          <a:prstGeom prst="rect">
            <a:avLst/>
          </a:prstGeom>
          <a:noFill/>
          <a:ln/>
        </p:spPr>
        <p:txBody>
          <a:bodyPr wrap="square" lIns="0" tIns="0" rIns="0" bIns="0" rtlCol="0" anchor="t"/>
          <a:lstStyle/>
          <a:p>
            <a:pPr marL="0" indent="0" algn="l">
              <a:lnSpc>
                <a:spcPts val="2650"/>
              </a:lnSpc>
              <a:buNone/>
            </a:pPr>
            <a:r>
              <a:rPr lang="en-US" sz="1750" b="1" dirty="0">
                <a:solidFill>
                  <a:srgbClr val="384653"/>
                </a:solidFill>
                <a:latin typeface="Roboto" pitchFamily="34" charset="0"/>
                <a:ea typeface="Roboto" pitchFamily="34" charset="-122"/>
                <a:cs typeface="Roboto" pitchFamily="34" charset="-120"/>
              </a:rPr>
              <a:t>Challenge:</a:t>
            </a:r>
            <a:r>
              <a:rPr lang="en-US" sz="1750" dirty="0">
                <a:solidFill>
                  <a:srgbClr val="384653"/>
                </a:solidFill>
                <a:latin typeface="Roboto" pitchFamily="34" charset="0"/>
                <a:ea typeface="Roboto" pitchFamily="34" charset="-122"/>
                <a:cs typeface="Roboto" pitchFamily="34" charset="-120"/>
              </a:rPr>
              <a:t> Protecting administrative functions from unauthorized access. </a:t>
            </a:r>
            <a:r>
              <a:rPr lang="en-US" sz="1750" b="1" dirty="0">
                <a:solidFill>
                  <a:srgbClr val="384653"/>
                </a:solidFill>
                <a:latin typeface="Roboto" pitchFamily="34" charset="0"/>
                <a:ea typeface="Roboto" pitchFamily="34" charset="-122"/>
                <a:cs typeface="Roboto" pitchFamily="34" charset="-120"/>
              </a:rPr>
              <a:t>Solution:</a:t>
            </a:r>
            <a:r>
              <a:rPr lang="en-US" sz="1750" dirty="0">
                <a:solidFill>
                  <a:srgbClr val="384653"/>
                </a:solidFill>
                <a:latin typeface="Roboto" pitchFamily="34" charset="0"/>
                <a:ea typeface="Roboto" pitchFamily="34" charset="-122"/>
                <a:cs typeface="Roboto" pitchFamily="34" charset="-120"/>
              </a:rPr>
              <a:t> Implementing HTTP Basic Authentication with secure credentials management.</a:t>
            </a:r>
            <a:endParaRPr lang="en-US" sz="1750" dirty="0"/>
          </a:p>
        </p:txBody>
      </p:sp>
      <p:sp>
        <p:nvSpPr>
          <p:cNvPr id="11" name="Shape 7"/>
          <p:cNvSpPr/>
          <p:nvPr/>
        </p:nvSpPr>
        <p:spPr>
          <a:xfrm>
            <a:off x="793790" y="4809411"/>
            <a:ext cx="6407944" cy="2365653"/>
          </a:xfrm>
          <a:prstGeom prst="roundRect">
            <a:avLst>
              <a:gd name="adj" fmla="val 6185"/>
            </a:avLst>
          </a:prstGeom>
          <a:solidFill>
            <a:srgbClr val="FAF9F5"/>
          </a:solidFill>
          <a:ln w="30480">
            <a:solidFill>
              <a:srgbClr val="BFD3D8"/>
            </a:solidFill>
            <a:prstDash val="solid"/>
          </a:ln>
        </p:spPr>
        <p:txBody>
          <a:bodyPr/>
          <a:lstStyle/>
          <a:p>
            <a:endParaRPr lang="en-IN"/>
          </a:p>
        </p:txBody>
      </p:sp>
      <p:pic>
        <p:nvPicPr>
          <p:cNvPr id="12" name="Image 2" descr="preencoded.png"/>
          <p:cNvPicPr>
            <a:picLocks noChangeAspect="1"/>
          </p:cNvPicPr>
          <p:nvPr/>
        </p:nvPicPr>
        <p:blipFill>
          <a:blip r:embed="rId3"/>
          <a:stretch>
            <a:fillRect/>
          </a:stretch>
        </p:blipFill>
        <p:spPr>
          <a:xfrm>
            <a:off x="763310" y="4809411"/>
            <a:ext cx="121920" cy="2365653"/>
          </a:xfrm>
          <a:prstGeom prst="rect">
            <a:avLst/>
          </a:prstGeom>
        </p:spPr>
      </p:pic>
      <p:sp>
        <p:nvSpPr>
          <p:cNvPr id="13" name="Text 8"/>
          <p:cNvSpPr/>
          <p:nvPr/>
        </p:nvSpPr>
        <p:spPr>
          <a:xfrm>
            <a:off x="1142524" y="5066705"/>
            <a:ext cx="4164211"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Efficient File Handling &amp; Storage</a:t>
            </a:r>
            <a:endParaRPr lang="en-US" sz="2200" dirty="0"/>
          </a:p>
        </p:txBody>
      </p:sp>
      <p:sp>
        <p:nvSpPr>
          <p:cNvPr id="14" name="Text 9"/>
          <p:cNvSpPr/>
          <p:nvPr/>
        </p:nvSpPr>
        <p:spPr>
          <a:xfrm>
            <a:off x="1142524" y="5557123"/>
            <a:ext cx="5801916" cy="1360646"/>
          </a:xfrm>
          <a:prstGeom prst="rect">
            <a:avLst/>
          </a:prstGeom>
          <a:noFill/>
          <a:ln/>
        </p:spPr>
        <p:txBody>
          <a:bodyPr wrap="square" lIns="0" tIns="0" rIns="0" bIns="0" rtlCol="0" anchor="t"/>
          <a:lstStyle/>
          <a:p>
            <a:pPr marL="0" indent="0" algn="l">
              <a:lnSpc>
                <a:spcPts val="2650"/>
              </a:lnSpc>
              <a:buNone/>
            </a:pPr>
            <a:r>
              <a:rPr lang="en-US" sz="1750" b="1" dirty="0">
                <a:solidFill>
                  <a:srgbClr val="384653"/>
                </a:solidFill>
                <a:latin typeface="Roboto" pitchFamily="34" charset="0"/>
                <a:ea typeface="Roboto" pitchFamily="34" charset="-122"/>
                <a:cs typeface="Roboto" pitchFamily="34" charset="-120"/>
              </a:rPr>
              <a:t>Challenge:</a:t>
            </a:r>
            <a:r>
              <a:rPr lang="en-US" sz="1750" dirty="0">
                <a:solidFill>
                  <a:srgbClr val="384653"/>
                </a:solidFill>
                <a:latin typeface="Roboto" pitchFamily="34" charset="0"/>
                <a:ea typeface="Roboto" pitchFamily="34" charset="-122"/>
                <a:cs typeface="Roboto" pitchFamily="34" charset="-120"/>
              </a:rPr>
              <a:t> Managing large volumes of academic materials and file uploads. </a:t>
            </a:r>
            <a:r>
              <a:rPr lang="en-US" sz="1750" b="1" dirty="0">
                <a:solidFill>
                  <a:srgbClr val="384653"/>
                </a:solidFill>
                <a:latin typeface="Roboto" pitchFamily="34" charset="0"/>
                <a:ea typeface="Roboto" pitchFamily="34" charset="-122"/>
                <a:cs typeface="Roboto" pitchFamily="34" charset="-120"/>
              </a:rPr>
              <a:t>Solution:</a:t>
            </a:r>
            <a:r>
              <a:rPr lang="en-US" sz="1750" dirty="0">
                <a:solidFill>
                  <a:srgbClr val="384653"/>
                </a:solidFill>
                <a:latin typeface="Roboto" pitchFamily="34" charset="0"/>
                <a:ea typeface="Roboto" pitchFamily="34" charset="-122"/>
                <a:cs typeface="Roboto" pitchFamily="34" charset="-120"/>
              </a:rPr>
              <a:t> Centralized file storage on the server with clear naming conventions and error handling for uploads.</a:t>
            </a:r>
            <a:endParaRPr lang="en-US" sz="1750" dirty="0"/>
          </a:p>
        </p:txBody>
      </p:sp>
      <p:sp>
        <p:nvSpPr>
          <p:cNvPr id="15" name="Shape 10"/>
          <p:cNvSpPr/>
          <p:nvPr/>
        </p:nvSpPr>
        <p:spPr>
          <a:xfrm>
            <a:off x="7428548" y="4809411"/>
            <a:ext cx="6408063" cy="2365653"/>
          </a:xfrm>
          <a:prstGeom prst="roundRect">
            <a:avLst>
              <a:gd name="adj" fmla="val 6185"/>
            </a:avLst>
          </a:prstGeom>
          <a:solidFill>
            <a:srgbClr val="FAF9F5"/>
          </a:solidFill>
          <a:ln w="30480">
            <a:solidFill>
              <a:srgbClr val="BFD3D8"/>
            </a:solidFill>
            <a:prstDash val="solid"/>
          </a:ln>
        </p:spPr>
        <p:txBody>
          <a:bodyPr/>
          <a:lstStyle/>
          <a:p>
            <a:endParaRPr lang="en-IN"/>
          </a:p>
        </p:txBody>
      </p:sp>
      <p:pic>
        <p:nvPicPr>
          <p:cNvPr id="16" name="Image 3" descr="preencoded.png"/>
          <p:cNvPicPr>
            <a:picLocks noChangeAspect="1"/>
          </p:cNvPicPr>
          <p:nvPr/>
        </p:nvPicPr>
        <p:blipFill>
          <a:blip r:embed="rId3"/>
          <a:stretch>
            <a:fillRect/>
          </a:stretch>
        </p:blipFill>
        <p:spPr>
          <a:xfrm>
            <a:off x="7398067" y="4809411"/>
            <a:ext cx="121920" cy="2365653"/>
          </a:xfrm>
          <a:prstGeom prst="rect">
            <a:avLst/>
          </a:prstGeom>
        </p:spPr>
      </p:pic>
      <p:sp>
        <p:nvSpPr>
          <p:cNvPr id="17" name="Text 11"/>
          <p:cNvSpPr/>
          <p:nvPr/>
        </p:nvSpPr>
        <p:spPr>
          <a:xfrm>
            <a:off x="7777282" y="5066705"/>
            <a:ext cx="3523417"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Real-time Material Updates</a:t>
            </a:r>
            <a:endParaRPr lang="en-US" sz="2200" dirty="0"/>
          </a:p>
        </p:txBody>
      </p:sp>
      <p:sp>
        <p:nvSpPr>
          <p:cNvPr id="18" name="Text 12"/>
          <p:cNvSpPr/>
          <p:nvPr/>
        </p:nvSpPr>
        <p:spPr>
          <a:xfrm>
            <a:off x="7777282" y="5557123"/>
            <a:ext cx="5802035" cy="1360646"/>
          </a:xfrm>
          <a:prstGeom prst="rect">
            <a:avLst/>
          </a:prstGeom>
          <a:noFill/>
          <a:ln/>
        </p:spPr>
        <p:txBody>
          <a:bodyPr wrap="square" lIns="0" tIns="0" rIns="0" bIns="0" rtlCol="0" anchor="t"/>
          <a:lstStyle/>
          <a:p>
            <a:pPr marL="0" indent="0" algn="l">
              <a:lnSpc>
                <a:spcPts val="2650"/>
              </a:lnSpc>
              <a:buNone/>
            </a:pPr>
            <a:r>
              <a:rPr lang="en-US" sz="1750" b="1" dirty="0">
                <a:solidFill>
                  <a:srgbClr val="384653"/>
                </a:solidFill>
                <a:latin typeface="Roboto" pitchFamily="34" charset="0"/>
                <a:ea typeface="Roboto" pitchFamily="34" charset="-122"/>
                <a:cs typeface="Roboto" pitchFamily="34" charset="-120"/>
              </a:rPr>
              <a:t>Challenge:</a:t>
            </a:r>
            <a:r>
              <a:rPr lang="en-US" sz="1750" dirty="0">
                <a:solidFill>
                  <a:srgbClr val="384653"/>
                </a:solidFill>
                <a:latin typeface="Roboto" pitchFamily="34" charset="0"/>
                <a:ea typeface="Roboto" pitchFamily="34" charset="-122"/>
                <a:cs typeface="Roboto" pitchFamily="34" charset="-120"/>
              </a:rPr>
              <a:t> Ensuring immediate availability of newly uploaded or modified materials. </a:t>
            </a:r>
            <a:r>
              <a:rPr lang="en-US" sz="1750" b="1" dirty="0">
                <a:solidFill>
                  <a:srgbClr val="384653"/>
                </a:solidFill>
                <a:latin typeface="Roboto" pitchFamily="34" charset="0"/>
                <a:ea typeface="Roboto" pitchFamily="34" charset="-122"/>
                <a:cs typeface="Roboto" pitchFamily="34" charset="-120"/>
              </a:rPr>
              <a:t>Solution:</a:t>
            </a:r>
            <a:r>
              <a:rPr lang="en-US" sz="1750" dirty="0">
                <a:solidFill>
                  <a:srgbClr val="384653"/>
                </a:solidFill>
                <a:latin typeface="Roboto" pitchFamily="34" charset="0"/>
                <a:ea typeface="Roboto" pitchFamily="34" charset="-122"/>
                <a:cs typeface="Roboto" pitchFamily="34" charset="-120"/>
              </a:rPr>
              <a:t> Integrating dynamic page rendering with Jinja2 and client-side JavaScript for seamless content refresh.</a:t>
            </a:r>
            <a:endParaRPr lang="en-US" sz="1750" dirty="0"/>
          </a:p>
        </p:txBody>
      </p:sp>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Wisp</Template>
  <TotalTime>2</TotalTime>
  <Words>714</Words>
  <Application>Microsoft Office PowerPoint</Application>
  <PresentationFormat>Custom</PresentationFormat>
  <Paragraphs>94</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Host Grotesk Medium</vt:lpstr>
      <vt:lpstr>Wingdings 3</vt:lpstr>
      <vt:lpstr>Arial</vt:lpstr>
      <vt:lpstr>Roboto</vt:lpstr>
      <vt:lpstr>Century Gothic</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sakthi sundar.p</cp:lastModifiedBy>
  <cp:revision>1</cp:revision>
  <dcterms:created xsi:type="dcterms:W3CDTF">2025-07-27T12:26:18Z</dcterms:created>
  <dcterms:modified xsi:type="dcterms:W3CDTF">2025-07-27T15:44:19Z</dcterms:modified>
</cp:coreProperties>
</file>